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sldIdLst>
    <p:sldId id="256" r:id="rId5"/>
    <p:sldId id="267" r:id="rId6"/>
    <p:sldId id="268" r:id="rId7"/>
    <p:sldId id="269" r:id="rId8"/>
    <p:sldId id="259" r:id="rId9"/>
    <p:sldId id="270" r:id="rId10"/>
    <p:sldId id="271" r:id="rId11"/>
    <p:sldId id="273" r:id="rId12"/>
    <p:sldId id="276" r:id="rId13"/>
    <p:sldId id="274" r:id="rId14"/>
    <p:sldId id="275" r:id="rId15"/>
    <p:sldId id="277" r:id="rId16"/>
    <p:sldId id="278" r:id="rId17"/>
    <p:sldId id="279" r:id="rId18"/>
    <p:sldId id="280" r:id="rId19"/>
    <p:sldId id="281" r:id="rId20"/>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3543" userDrawn="1">
          <p15:clr>
            <a:srgbClr val="A4A3A4"/>
          </p15:clr>
        </p15:guide>
        <p15:guide id="4" pos="211" userDrawn="1">
          <p15:clr>
            <a:srgbClr val="A4A3A4"/>
          </p15:clr>
        </p15:guide>
        <p15:guide id="5" orient="horz" pos="4133" userDrawn="1">
          <p15:clr>
            <a:srgbClr val="A4A3A4"/>
          </p15:clr>
        </p15:guide>
        <p15:guide id="9" orient="horz" pos="1480" userDrawn="1">
          <p15:clr>
            <a:srgbClr val="A4A3A4"/>
          </p15:clr>
        </p15:guide>
        <p15:guide id="10" orient="horz" pos="2251" userDrawn="1">
          <p15:clr>
            <a:srgbClr val="A4A3A4"/>
          </p15:clr>
        </p15:guide>
        <p15:guide id="12" pos="744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D8F0"/>
    <a:srgbClr val="E9F0FA"/>
    <a:srgbClr val="AEB050"/>
    <a:srgbClr val="1E64C8"/>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B76F20-99ED-F547-80A3-C78648321B75}" v="2234" dt="2025-01-17T08:59:31.392"/>
    <p1510:client id="{37F8BDEA-8297-459C-BFF3-8516E357B7B3}" v="13" dt="2025-01-16T13:43:35.073"/>
    <p1510:client id="{924F6C24-7692-4D8A-B6A1-9C8E9EA8BA64}" v="1" dt="2025-01-16T13:56:43.179"/>
    <p1510:client id="{A9E64224-4CC3-492B-B391-7350F5A2B0BF}" v="39" dt="2025-01-16T14:02:44.459"/>
    <p1510:client id="{AFE3343C-73F8-4701-85EB-79217EA5283F}" v="36" dt="2025-01-17T09:00:34.194"/>
    <p1510:client id="{BDDB4D4B-E719-4B73-874F-B28588FFE659}" v="1259" dt="2025-01-16T18:04:32.802"/>
    <p1510:client id="{DDDDF0BA-2552-45EA-99A3-9640EB1DE90E}" v="21" dt="2025-01-16T17:33:01.5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543"/>
        <p:guide pos="211"/>
        <p:guide orient="horz" pos="4133"/>
        <p:guide orient="horz" pos="1480"/>
        <p:guide orient="horz" pos="2251"/>
        <p:guide pos="7446"/>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be Fonteyn" userId="S::robbe.fonteyn@ugent.be::8536dc19-6b1c-410a-96a0-ec7481e95314" providerId="AD" clId="Web-{37F8BDEA-8297-459C-BFF3-8516E357B7B3}"/>
    <pc:docChg chg="modSld">
      <pc:chgData name="Robbe Fonteyn" userId="S::robbe.fonteyn@ugent.be::8536dc19-6b1c-410a-96a0-ec7481e95314" providerId="AD" clId="Web-{37F8BDEA-8297-459C-BFF3-8516E357B7B3}" dt="2025-01-16T13:43:35.073" v="6" actId="14100"/>
      <pc:docMkLst>
        <pc:docMk/>
      </pc:docMkLst>
      <pc:sldChg chg="modSp">
        <pc:chgData name="Robbe Fonteyn" userId="S::robbe.fonteyn@ugent.be::8536dc19-6b1c-410a-96a0-ec7481e95314" providerId="AD" clId="Web-{37F8BDEA-8297-459C-BFF3-8516E357B7B3}" dt="2025-01-16T13:43:09.103" v="2" actId="20577"/>
        <pc:sldMkLst>
          <pc:docMk/>
          <pc:sldMk cId="930902764" sldId="278"/>
        </pc:sldMkLst>
        <pc:spChg chg="mod">
          <ac:chgData name="Robbe Fonteyn" userId="S::robbe.fonteyn@ugent.be::8536dc19-6b1c-410a-96a0-ec7481e95314" providerId="AD" clId="Web-{37F8BDEA-8297-459C-BFF3-8516E357B7B3}" dt="2025-01-16T13:43:09.103" v="2" actId="20577"/>
          <ac:spMkLst>
            <pc:docMk/>
            <pc:sldMk cId="930902764" sldId="278"/>
            <ac:spMk id="11" creationId="{25A3D9A5-E421-D3F9-0A16-2AD5D7BE9FAB}"/>
          </ac:spMkLst>
        </pc:spChg>
      </pc:sldChg>
      <pc:sldChg chg="addSp delSp modSp">
        <pc:chgData name="Robbe Fonteyn" userId="S::robbe.fonteyn@ugent.be::8536dc19-6b1c-410a-96a0-ec7481e95314" providerId="AD" clId="Web-{37F8BDEA-8297-459C-BFF3-8516E357B7B3}" dt="2025-01-16T13:43:35.073" v="6" actId="14100"/>
        <pc:sldMkLst>
          <pc:docMk/>
          <pc:sldMk cId="449646158" sldId="281"/>
        </pc:sldMkLst>
        <pc:spChg chg="add del mod">
          <ac:chgData name="Robbe Fonteyn" userId="S::robbe.fonteyn@ugent.be::8536dc19-6b1c-410a-96a0-ec7481e95314" providerId="AD" clId="Web-{37F8BDEA-8297-459C-BFF3-8516E357B7B3}" dt="2025-01-16T13:43:32.479" v="4"/>
          <ac:spMkLst>
            <pc:docMk/>
            <pc:sldMk cId="449646158" sldId="281"/>
            <ac:spMk id="3" creationId="{1ED97CA1-6F54-E0E6-9DB6-00CCE8CE17BF}"/>
          </ac:spMkLst>
        </pc:spChg>
        <pc:picChg chg="add mod ord">
          <ac:chgData name="Robbe Fonteyn" userId="S::robbe.fonteyn@ugent.be::8536dc19-6b1c-410a-96a0-ec7481e95314" providerId="AD" clId="Web-{37F8BDEA-8297-459C-BFF3-8516E357B7B3}" dt="2025-01-16T13:43:35.073" v="6" actId="14100"/>
          <ac:picMkLst>
            <pc:docMk/>
            <pc:sldMk cId="449646158" sldId="281"/>
            <ac:picMk id="4" creationId="{FC8C0001-BB6B-C0FF-23B8-F8AA50CC210D}"/>
          </ac:picMkLst>
        </pc:picChg>
        <pc:picChg chg="del">
          <ac:chgData name="Robbe Fonteyn" userId="S::robbe.fonteyn@ugent.be::8536dc19-6b1c-410a-96a0-ec7481e95314" providerId="AD" clId="Web-{37F8BDEA-8297-459C-BFF3-8516E357B7B3}" dt="2025-01-16T13:43:30.901" v="3"/>
          <ac:picMkLst>
            <pc:docMk/>
            <pc:sldMk cId="449646158" sldId="281"/>
            <ac:picMk id="6" creationId="{B0C1EAD9-1C8D-15BF-07A1-EADE87E5D8A7}"/>
          </ac:picMkLst>
        </pc:picChg>
      </pc:sldChg>
    </pc:docChg>
  </pc:docChgLst>
  <pc:docChgLst>
    <pc:chgData name="Robbe Fonteyn" userId="8536dc19-6b1c-410a-96a0-ec7481e95314" providerId="ADAL" clId="{BDDB4D4B-E719-4B73-874F-B28588FFE659}"/>
    <pc:docChg chg="undo custSel modSld">
      <pc:chgData name="Robbe Fonteyn" userId="8536dc19-6b1c-410a-96a0-ec7481e95314" providerId="ADAL" clId="{BDDB4D4B-E719-4B73-874F-B28588FFE659}" dt="2025-01-16T18:05:52.575" v="1356" actId="20577"/>
      <pc:docMkLst>
        <pc:docMk/>
      </pc:docMkLst>
      <pc:sldChg chg="modSp">
        <pc:chgData name="Robbe Fonteyn" userId="8536dc19-6b1c-410a-96a0-ec7481e95314" providerId="ADAL" clId="{BDDB4D4B-E719-4B73-874F-B28588FFE659}" dt="2025-01-16T17:22:53.323" v="540" actId="14100"/>
        <pc:sldMkLst>
          <pc:docMk/>
          <pc:sldMk cId="3759070497" sldId="256"/>
        </pc:sldMkLst>
        <pc:picChg chg="mod">
          <ac:chgData name="Robbe Fonteyn" userId="8536dc19-6b1c-410a-96a0-ec7481e95314" providerId="ADAL" clId="{BDDB4D4B-E719-4B73-874F-B28588FFE659}" dt="2025-01-16T17:22:53.323" v="540" actId="14100"/>
          <ac:picMkLst>
            <pc:docMk/>
            <pc:sldMk cId="3759070497" sldId="256"/>
            <ac:picMk id="7" creationId="{36FF40F6-ECD0-A115-9DAF-0CDB38A40174}"/>
          </ac:picMkLst>
        </pc:picChg>
      </pc:sldChg>
      <pc:sldChg chg="modSp modNotesTx">
        <pc:chgData name="Robbe Fonteyn" userId="8536dc19-6b1c-410a-96a0-ec7481e95314" providerId="ADAL" clId="{BDDB4D4B-E719-4B73-874F-B28588FFE659}" dt="2025-01-16T18:04:26.307" v="1244" actId="20577"/>
        <pc:sldMkLst>
          <pc:docMk/>
          <pc:sldMk cId="2556967205" sldId="259"/>
        </pc:sldMkLst>
        <pc:spChg chg="mod">
          <ac:chgData name="Robbe Fonteyn" userId="8536dc19-6b1c-410a-96a0-ec7481e95314" providerId="ADAL" clId="{BDDB4D4B-E719-4B73-874F-B28588FFE659}" dt="2025-01-16T18:00:51.204" v="722" actId="20578"/>
          <ac:spMkLst>
            <pc:docMk/>
            <pc:sldMk cId="2556967205" sldId="259"/>
            <ac:spMk id="9" creationId="{7B986CE3-38FE-EA42-AEAC-D8D762B7F85A}"/>
          </ac:spMkLst>
        </pc:spChg>
      </pc:sldChg>
      <pc:sldChg chg="modNotesTx">
        <pc:chgData name="Robbe Fonteyn" userId="8536dc19-6b1c-410a-96a0-ec7481e95314" providerId="ADAL" clId="{BDDB4D4B-E719-4B73-874F-B28588FFE659}" dt="2025-01-16T17:58:05.147" v="594" actId="20577"/>
        <pc:sldMkLst>
          <pc:docMk/>
          <pc:sldMk cId="2142181833" sldId="269"/>
        </pc:sldMkLst>
      </pc:sldChg>
      <pc:sldChg chg="modNotesTx">
        <pc:chgData name="Robbe Fonteyn" userId="8536dc19-6b1c-410a-96a0-ec7481e95314" providerId="ADAL" clId="{BDDB4D4B-E719-4B73-874F-B28588FFE659}" dt="2025-01-16T18:05:41.677" v="1320" actId="20577"/>
        <pc:sldMkLst>
          <pc:docMk/>
          <pc:sldMk cId="2632677323" sldId="273"/>
        </pc:sldMkLst>
      </pc:sldChg>
      <pc:sldChg chg="modNotesTx">
        <pc:chgData name="Robbe Fonteyn" userId="8536dc19-6b1c-410a-96a0-ec7481e95314" providerId="ADAL" clId="{BDDB4D4B-E719-4B73-874F-B28588FFE659}" dt="2025-01-16T18:05:52.575" v="1356" actId="20577"/>
        <pc:sldMkLst>
          <pc:docMk/>
          <pc:sldMk cId="1897756326" sldId="276"/>
        </pc:sldMkLst>
      </pc:sldChg>
      <pc:sldChg chg="addSp delSp modSp mod">
        <pc:chgData name="Robbe Fonteyn" userId="8536dc19-6b1c-410a-96a0-ec7481e95314" providerId="ADAL" clId="{BDDB4D4B-E719-4B73-874F-B28588FFE659}" dt="2025-01-16T17:19:01.789" v="524" actId="14100"/>
        <pc:sldMkLst>
          <pc:docMk/>
          <pc:sldMk cId="930902764" sldId="278"/>
        </pc:sldMkLst>
        <pc:spChg chg="add del mod">
          <ac:chgData name="Robbe Fonteyn" userId="8536dc19-6b1c-410a-96a0-ec7481e95314" providerId="ADAL" clId="{BDDB4D4B-E719-4B73-874F-B28588FFE659}" dt="2025-01-16T16:55:00.706" v="73" actId="478"/>
          <ac:spMkLst>
            <pc:docMk/>
            <pc:sldMk cId="930902764" sldId="278"/>
            <ac:spMk id="3" creationId="{AD32D456-4D59-4466-7642-E708F06132FD}"/>
          </ac:spMkLst>
        </pc:spChg>
        <pc:spChg chg="add mod">
          <ac:chgData name="Robbe Fonteyn" userId="8536dc19-6b1c-410a-96a0-ec7481e95314" providerId="ADAL" clId="{BDDB4D4B-E719-4B73-874F-B28588FFE659}" dt="2025-01-16T16:56:52.338" v="134" actId="1076"/>
          <ac:spMkLst>
            <pc:docMk/>
            <pc:sldMk cId="930902764" sldId="278"/>
            <ac:spMk id="9" creationId="{2A25FEF6-1A04-C698-6F2F-276BD00C351A}"/>
          </ac:spMkLst>
        </pc:spChg>
        <pc:spChg chg="add del mod">
          <ac:chgData name="Robbe Fonteyn" userId="8536dc19-6b1c-410a-96a0-ec7481e95314" providerId="ADAL" clId="{BDDB4D4B-E719-4B73-874F-B28588FFE659}" dt="2025-01-16T16:59:56.762" v="228" actId="478"/>
          <ac:spMkLst>
            <pc:docMk/>
            <pc:sldMk cId="930902764" sldId="278"/>
            <ac:spMk id="10" creationId="{D94F102A-3734-4351-7668-6B17293B7EFC}"/>
          </ac:spMkLst>
        </pc:spChg>
        <pc:spChg chg="mod">
          <ac:chgData name="Robbe Fonteyn" userId="8536dc19-6b1c-410a-96a0-ec7481e95314" providerId="ADAL" clId="{BDDB4D4B-E719-4B73-874F-B28588FFE659}" dt="2025-01-16T17:00:02.273" v="229" actId="1076"/>
          <ac:spMkLst>
            <pc:docMk/>
            <pc:sldMk cId="930902764" sldId="278"/>
            <ac:spMk id="11" creationId="{25A3D9A5-E421-D3F9-0A16-2AD5D7BE9FAB}"/>
          </ac:spMkLst>
        </pc:spChg>
        <pc:picChg chg="del">
          <ac:chgData name="Robbe Fonteyn" userId="8536dc19-6b1c-410a-96a0-ec7481e95314" providerId="ADAL" clId="{BDDB4D4B-E719-4B73-874F-B28588FFE659}" dt="2025-01-16T16:54:58.492" v="72" actId="478"/>
          <ac:picMkLst>
            <pc:docMk/>
            <pc:sldMk cId="930902764" sldId="278"/>
            <ac:picMk id="4" creationId="{5C4DE836-44E5-3967-C201-80F06BCF6095}"/>
          </ac:picMkLst>
        </pc:picChg>
        <pc:picChg chg="del mod">
          <ac:chgData name="Robbe Fonteyn" userId="8536dc19-6b1c-410a-96a0-ec7481e95314" providerId="ADAL" clId="{BDDB4D4B-E719-4B73-874F-B28588FFE659}" dt="2025-01-16T16:55:35.458" v="82" actId="478"/>
          <ac:picMkLst>
            <pc:docMk/>
            <pc:sldMk cId="930902764" sldId="278"/>
            <ac:picMk id="7" creationId="{CA83C350-4A37-0478-691B-BA1790A98BED}"/>
          </ac:picMkLst>
        </pc:picChg>
        <pc:picChg chg="add mod modCrop">
          <ac:chgData name="Robbe Fonteyn" userId="8536dc19-6b1c-410a-96a0-ec7481e95314" providerId="ADAL" clId="{BDDB4D4B-E719-4B73-874F-B28588FFE659}" dt="2025-01-16T16:55:19.717" v="80" actId="1076"/>
          <ac:picMkLst>
            <pc:docMk/>
            <pc:sldMk cId="930902764" sldId="278"/>
            <ac:picMk id="8" creationId="{EBE760A6-B537-892E-11BF-38CC9FF557BE}"/>
          </ac:picMkLst>
        </pc:picChg>
        <pc:cxnChg chg="add mod">
          <ac:chgData name="Robbe Fonteyn" userId="8536dc19-6b1c-410a-96a0-ec7481e95314" providerId="ADAL" clId="{BDDB4D4B-E719-4B73-874F-B28588FFE659}" dt="2025-01-16T17:19:01.789" v="524" actId="14100"/>
          <ac:cxnSpMkLst>
            <pc:docMk/>
            <pc:sldMk cId="930902764" sldId="278"/>
            <ac:cxnSpMk id="13" creationId="{E44BD98D-0323-3BED-2327-452A78B61D4E}"/>
          </ac:cxnSpMkLst>
        </pc:cxnChg>
      </pc:sldChg>
      <pc:sldChg chg="addSp delSp modSp mod">
        <pc:chgData name="Robbe Fonteyn" userId="8536dc19-6b1c-410a-96a0-ec7481e95314" providerId="ADAL" clId="{BDDB4D4B-E719-4B73-874F-B28588FFE659}" dt="2025-01-16T17:19:12.933" v="526" actId="1076"/>
        <pc:sldMkLst>
          <pc:docMk/>
          <pc:sldMk cId="3649327450" sldId="279"/>
        </pc:sldMkLst>
        <pc:spChg chg="add del mod">
          <ac:chgData name="Robbe Fonteyn" userId="8536dc19-6b1c-410a-96a0-ec7481e95314" providerId="ADAL" clId="{BDDB4D4B-E719-4B73-874F-B28588FFE659}" dt="2025-01-16T14:06:02.523" v="32" actId="478"/>
          <ac:spMkLst>
            <pc:docMk/>
            <pc:sldMk cId="3649327450" sldId="279"/>
            <ac:spMk id="4" creationId="{70421139-00C8-0DC9-DD6B-300EA917ACC5}"/>
          </ac:spMkLst>
        </pc:spChg>
        <pc:spChg chg="mod">
          <ac:chgData name="Robbe Fonteyn" userId="8536dc19-6b1c-410a-96a0-ec7481e95314" providerId="ADAL" clId="{BDDB4D4B-E719-4B73-874F-B28588FFE659}" dt="2025-01-16T17:02:24.753" v="273" actId="1076"/>
          <ac:spMkLst>
            <pc:docMk/>
            <pc:sldMk cId="3649327450" sldId="279"/>
            <ac:spMk id="8" creationId="{09800DF0-71D9-D71D-CBB2-7FB18B43D408}"/>
          </ac:spMkLst>
        </pc:spChg>
        <pc:spChg chg="add mod">
          <ac:chgData name="Robbe Fonteyn" userId="8536dc19-6b1c-410a-96a0-ec7481e95314" providerId="ADAL" clId="{BDDB4D4B-E719-4B73-874F-B28588FFE659}" dt="2025-01-16T17:01:51.509" v="264" actId="1076"/>
          <ac:spMkLst>
            <pc:docMk/>
            <pc:sldMk cId="3649327450" sldId="279"/>
            <ac:spMk id="9" creationId="{70E0D24C-FB5D-C018-7CD0-167F97B4E535}"/>
          </ac:spMkLst>
        </pc:spChg>
        <pc:picChg chg="del mod">
          <ac:chgData name="Robbe Fonteyn" userId="8536dc19-6b1c-410a-96a0-ec7481e95314" providerId="ADAL" clId="{BDDB4D4B-E719-4B73-874F-B28588FFE659}" dt="2025-01-16T17:01:08.553" v="252" actId="478"/>
          <ac:picMkLst>
            <pc:docMk/>
            <pc:sldMk cId="3649327450" sldId="279"/>
            <ac:picMk id="3" creationId="{D11EFE89-8D3A-6BEA-0088-55BA512E1822}"/>
          </ac:picMkLst>
        </pc:picChg>
        <pc:picChg chg="del">
          <ac:chgData name="Robbe Fonteyn" userId="8536dc19-6b1c-410a-96a0-ec7481e95314" providerId="ADAL" clId="{BDDB4D4B-E719-4B73-874F-B28588FFE659}" dt="2025-01-16T14:05:45.360" v="26" actId="478"/>
          <ac:picMkLst>
            <pc:docMk/>
            <pc:sldMk cId="3649327450" sldId="279"/>
            <ac:picMk id="6" creationId="{6A477E0E-A4D1-A52B-0DDF-BA4793CB95EE}"/>
          </ac:picMkLst>
        </pc:picChg>
        <pc:picChg chg="add del mod modCrop">
          <ac:chgData name="Robbe Fonteyn" userId="8536dc19-6b1c-410a-96a0-ec7481e95314" providerId="ADAL" clId="{BDDB4D4B-E719-4B73-874F-B28588FFE659}" dt="2025-01-16T17:01:23.481" v="255" actId="478"/>
          <ac:picMkLst>
            <pc:docMk/>
            <pc:sldMk cId="3649327450" sldId="279"/>
            <ac:picMk id="7" creationId="{239E3040-EEF4-5FB7-801E-802A6DF94F2C}"/>
          </ac:picMkLst>
        </pc:picChg>
        <pc:picChg chg="add mod modCrop">
          <ac:chgData name="Robbe Fonteyn" userId="8536dc19-6b1c-410a-96a0-ec7481e95314" providerId="ADAL" clId="{BDDB4D4B-E719-4B73-874F-B28588FFE659}" dt="2025-01-16T17:01:45.317" v="263" actId="1076"/>
          <ac:picMkLst>
            <pc:docMk/>
            <pc:sldMk cId="3649327450" sldId="279"/>
            <ac:picMk id="11" creationId="{ABB925A2-9896-09BA-B34B-6F7639E5DBC8}"/>
          </ac:picMkLst>
        </pc:picChg>
        <pc:cxnChg chg="add mod">
          <ac:chgData name="Robbe Fonteyn" userId="8536dc19-6b1c-410a-96a0-ec7481e95314" providerId="ADAL" clId="{BDDB4D4B-E719-4B73-874F-B28588FFE659}" dt="2025-01-16T17:19:12.933" v="526" actId="1076"/>
          <ac:cxnSpMkLst>
            <pc:docMk/>
            <pc:sldMk cId="3649327450" sldId="279"/>
            <ac:cxnSpMk id="12" creationId="{4CDB0745-B2EC-0BF2-ADE8-6E4006F70AAB}"/>
          </ac:cxnSpMkLst>
        </pc:cxnChg>
      </pc:sldChg>
      <pc:sldChg chg="addSp delSp modSp mod">
        <pc:chgData name="Robbe Fonteyn" userId="8536dc19-6b1c-410a-96a0-ec7481e95314" providerId="ADAL" clId="{BDDB4D4B-E719-4B73-874F-B28588FFE659}" dt="2025-01-16T17:19:33.297" v="532" actId="14100"/>
        <pc:sldMkLst>
          <pc:docMk/>
          <pc:sldMk cId="2141728790" sldId="280"/>
        </pc:sldMkLst>
        <pc:spChg chg="add mod">
          <ac:chgData name="Robbe Fonteyn" userId="8536dc19-6b1c-410a-96a0-ec7481e95314" providerId="ADAL" clId="{BDDB4D4B-E719-4B73-874F-B28588FFE659}" dt="2025-01-16T17:04:11.036" v="297" actId="1076"/>
          <ac:spMkLst>
            <pc:docMk/>
            <pc:sldMk cId="2141728790" sldId="280"/>
            <ac:spMk id="2" creationId="{BB020801-F021-D088-6C38-C08BCBF879D2}"/>
          </ac:spMkLst>
        </pc:spChg>
        <pc:spChg chg="add mod">
          <ac:chgData name="Robbe Fonteyn" userId="8536dc19-6b1c-410a-96a0-ec7481e95314" providerId="ADAL" clId="{BDDB4D4B-E719-4B73-874F-B28588FFE659}" dt="2025-01-16T17:07:09.778" v="328" actId="20577"/>
          <ac:spMkLst>
            <pc:docMk/>
            <pc:sldMk cId="2141728790" sldId="280"/>
            <ac:spMk id="3" creationId="{B7F4E204-55D5-F019-B096-B79F620A64FA}"/>
          </ac:spMkLst>
        </pc:spChg>
        <pc:spChg chg="add mod">
          <ac:chgData name="Robbe Fonteyn" userId="8536dc19-6b1c-410a-96a0-ec7481e95314" providerId="ADAL" clId="{BDDB4D4B-E719-4B73-874F-B28588FFE659}" dt="2025-01-16T17:09:49.985" v="345" actId="1076"/>
          <ac:spMkLst>
            <pc:docMk/>
            <pc:sldMk cId="2141728790" sldId="280"/>
            <ac:spMk id="4" creationId="{CB477C31-4D17-F68B-908E-46E1060BAF28}"/>
          </ac:spMkLst>
        </pc:spChg>
        <pc:spChg chg="mod">
          <ac:chgData name="Robbe Fonteyn" userId="8536dc19-6b1c-410a-96a0-ec7481e95314" providerId="ADAL" clId="{BDDB4D4B-E719-4B73-874F-B28588FFE659}" dt="2025-01-16T17:09:55.369" v="347" actId="1076"/>
          <ac:spMkLst>
            <pc:docMk/>
            <pc:sldMk cId="2141728790" sldId="280"/>
            <ac:spMk id="10" creationId="{406E019F-6159-2FDD-C038-FDD68115FFCA}"/>
          </ac:spMkLst>
        </pc:spChg>
        <pc:picChg chg="add del mod">
          <ac:chgData name="Robbe Fonteyn" userId="8536dc19-6b1c-410a-96a0-ec7481e95314" providerId="ADAL" clId="{BDDB4D4B-E719-4B73-874F-B28588FFE659}" dt="2025-01-16T14:05:15.811" v="18" actId="478"/>
          <ac:picMkLst>
            <pc:docMk/>
            <pc:sldMk cId="2141728790" sldId="280"/>
            <ac:picMk id="3" creationId="{DCD10C19-4680-7112-9C5A-3CE6748F105B}"/>
          </ac:picMkLst>
        </pc:picChg>
        <pc:picChg chg="add mod modCrop">
          <ac:chgData name="Robbe Fonteyn" userId="8536dc19-6b1c-410a-96a0-ec7481e95314" providerId="ADAL" clId="{BDDB4D4B-E719-4B73-874F-B28588FFE659}" dt="2025-01-16T14:45:29.282" v="58" actId="1076"/>
          <ac:picMkLst>
            <pc:docMk/>
            <pc:sldMk cId="2141728790" sldId="280"/>
            <ac:picMk id="5" creationId="{56C6302E-383A-4ECD-7EF5-BA4EB3A6F626}"/>
          </ac:picMkLst>
        </pc:picChg>
        <pc:picChg chg="del">
          <ac:chgData name="Robbe Fonteyn" userId="8536dc19-6b1c-410a-96a0-ec7481e95314" providerId="ADAL" clId="{BDDB4D4B-E719-4B73-874F-B28588FFE659}" dt="2025-01-16T14:05:01.896" v="12" actId="478"/>
          <ac:picMkLst>
            <pc:docMk/>
            <pc:sldMk cId="2141728790" sldId="280"/>
            <ac:picMk id="6" creationId="{2F42BDED-3B98-7CE0-FB68-A66A97B4AC62}"/>
          </ac:picMkLst>
        </pc:picChg>
        <pc:picChg chg="del">
          <ac:chgData name="Robbe Fonteyn" userId="8536dc19-6b1c-410a-96a0-ec7481e95314" providerId="ADAL" clId="{BDDB4D4B-E719-4B73-874F-B28588FFE659}" dt="2025-01-16T17:03:05.960" v="274" actId="478"/>
          <ac:picMkLst>
            <pc:docMk/>
            <pc:sldMk cId="2141728790" sldId="280"/>
            <ac:picMk id="7" creationId="{C1378E63-053B-15C1-6E79-3525E373112C}"/>
          </ac:picMkLst>
        </pc:picChg>
        <pc:picChg chg="del mod">
          <ac:chgData name="Robbe Fonteyn" userId="8536dc19-6b1c-410a-96a0-ec7481e95314" providerId="ADAL" clId="{BDDB4D4B-E719-4B73-874F-B28588FFE659}" dt="2025-01-16T17:04:40.430" v="298" actId="478"/>
          <ac:picMkLst>
            <pc:docMk/>
            <pc:sldMk cId="2141728790" sldId="280"/>
            <ac:picMk id="8" creationId="{350C0C5C-7AC5-9282-1063-475D26CF83D2}"/>
          </ac:picMkLst>
        </pc:picChg>
        <pc:picChg chg="add mod">
          <ac:chgData name="Robbe Fonteyn" userId="8536dc19-6b1c-410a-96a0-ec7481e95314" providerId="ADAL" clId="{BDDB4D4B-E719-4B73-874F-B28588FFE659}" dt="2025-01-16T14:45:55.205" v="68" actId="1076"/>
          <ac:picMkLst>
            <pc:docMk/>
            <pc:sldMk cId="2141728790" sldId="280"/>
            <ac:picMk id="1026" creationId="{DED2817C-C4E1-3BCD-C831-8CB40296B4D6}"/>
          </ac:picMkLst>
        </pc:picChg>
        <pc:cxnChg chg="add mod">
          <ac:chgData name="Robbe Fonteyn" userId="8536dc19-6b1c-410a-96a0-ec7481e95314" providerId="ADAL" clId="{BDDB4D4B-E719-4B73-874F-B28588FFE659}" dt="2025-01-16T17:19:21.394" v="529" actId="14100"/>
          <ac:cxnSpMkLst>
            <pc:docMk/>
            <pc:sldMk cId="2141728790" sldId="280"/>
            <ac:cxnSpMk id="4" creationId="{0E2653A2-B6E0-B18A-6952-7E2E538F4E90}"/>
          </ac:cxnSpMkLst>
        </pc:cxnChg>
        <pc:cxnChg chg="add mod">
          <ac:chgData name="Robbe Fonteyn" userId="8536dc19-6b1c-410a-96a0-ec7481e95314" providerId="ADAL" clId="{BDDB4D4B-E719-4B73-874F-B28588FFE659}" dt="2025-01-16T17:19:33.297" v="532" actId="14100"/>
          <ac:cxnSpMkLst>
            <pc:docMk/>
            <pc:sldMk cId="2141728790" sldId="280"/>
            <ac:cxnSpMk id="7" creationId="{0AC23ADB-D589-C780-7C32-19B4389BE632}"/>
          </ac:cxnSpMkLst>
        </pc:cxnChg>
      </pc:sldChg>
      <pc:sldChg chg="addSp delSp modSp mod">
        <pc:chgData name="Robbe Fonteyn" userId="8536dc19-6b1c-410a-96a0-ec7481e95314" providerId="ADAL" clId="{BDDB4D4B-E719-4B73-874F-B28588FFE659}" dt="2025-01-16T17:20:03.663" v="538" actId="14100"/>
        <pc:sldMkLst>
          <pc:docMk/>
          <pc:sldMk cId="449646158" sldId="281"/>
        </pc:sldMkLst>
        <pc:spChg chg="add del mod">
          <ac:chgData name="Robbe Fonteyn" userId="8536dc19-6b1c-410a-96a0-ec7481e95314" providerId="ADAL" clId="{BDDB4D4B-E719-4B73-874F-B28588FFE659}" dt="2025-01-16T17:10:13.296" v="349" actId="478"/>
          <ac:spMkLst>
            <pc:docMk/>
            <pc:sldMk cId="449646158" sldId="281"/>
            <ac:spMk id="3" creationId="{06A82A2A-2FA9-D1EC-82A1-84F3CB540332}"/>
          </ac:spMkLst>
        </pc:spChg>
        <pc:spChg chg="add mod">
          <ac:chgData name="Robbe Fonteyn" userId="8536dc19-6b1c-410a-96a0-ec7481e95314" providerId="ADAL" clId="{BDDB4D4B-E719-4B73-874F-B28588FFE659}" dt="2025-01-16T17:12:29.800" v="487" actId="1076"/>
          <ac:spMkLst>
            <pc:docMk/>
            <pc:sldMk cId="449646158" sldId="281"/>
            <ac:spMk id="10" creationId="{979C96BE-F079-B0B2-5FE3-0EF7CB0A0B6C}"/>
          </ac:spMkLst>
        </pc:spChg>
        <pc:picChg chg="del">
          <ac:chgData name="Robbe Fonteyn" userId="8536dc19-6b1c-410a-96a0-ec7481e95314" providerId="ADAL" clId="{BDDB4D4B-E719-4B73-874F-B28588FFE659}" dt="2025-01-16T17:10:11.201" v="348" actId="478"/>
          <ac:picMkLst>
            <pc:docMk/>
            <pc:sldMk cId="449646158" sldId="281"/>
            <ac:picMk id="4" creationId="{FC8C0001-BB6B-C0FF-23B8-F8AA50CC210D}"/>
          </ac:picMkLst>
        </pc:picChg>
        <pc:picChg chg="mod">
          <ac:chgData name="Robbe Fonteyn" userId="8536dc19-6b1c-410a-96a0-ec7481e95314" providerId="ADAL" clId="{BDDB4D4B-E719-4B73-874F-B28588FFE659}" dt="2025-01-16T17:11:22.594" v="367" actId="1076"/>
          <ac:picMkLst>
            <pc:docMk/>
            <pc:sldMk cId="449646158" sldId="281"/>
            <ac:picMk id="5" creationId="{53608AE9-DD90-3AE9-7C21-301FA5ACB6B9}"/>
          </ac:picMkLst>
        </pc:picChg>
        <pc:picChg chg="add mod">
          <ac:chgData name="Robbe Fonteyn" userId="8536dc19-6b1c-410a-96a0-ec7481e95314" providerId="ADAL" clId="{BDDB4D4B-E719-4B73-874F-B28588FFE659}" dt="2025-01-16T17:10:56.863" v="360" actId="1076"/>
          <ac:picMkLst>
            <pc:docMk/>
            <pc:sldMk cId="449646158" sldId="281"/>
            <ac:picMk id="7" creationId="{26B7BA97-831C-1B81-B408-C3FEEA8156B9}"/>
          </ac:picMkLst>
        </pc:picChg>
        <pc:picChg chg="add mod">
          <ac:chgData name="Robbe Fonteyn" userId="8536dc19-6b1c-410a-96a0-ec7481e95314" providerId="ADAL" clId="{BDDB4D4B-E719-4B73-874F-B28588FFE659}" dt="2025-01-16T17:11:03.708" v="365" actId="1076"/>
          <ac:picMkLst>
            <pc:docMk/>
            <pc:sldMk cId="449646158" sldId="281"/>
            <ac:picMk id="9" creationId="{6A3105C8-06EB-7713-473B-E2D1832F5FE5}"/>
          </ac:picMkLst>
        </pc:picChg>
        <pc:cxnChg chg="add mod">
          <ac:chgData name="Robbe Fonteyn" userId="8536dc19-6b1c-410a-96a0-ec7481e95314" providerId="ADAL" clId="{BDDB4D4B-E719-4B73-874F-B28588FFE659}" dt="2025-01-16T17:20:03.663" v="538" actId="14100"/>
          <ac:cxnSpMkLst>
            <pc:docMk/>
            <pc:sldMk cId="449646158" sldId="281"/>
            <ac:cxnSpMk id="11" creationId="{BA6EF159-4537-C41F-534B-F73439F27145}"/>
          </ac:cxnSpMkLst>
        </pc:cxnChg>
        <pc:cxnChg chg="add mod">
          <ac:chgData name="Robbe Fonteyn" userId="8536dc19-6b1c-410a-96a0-ec7481e95314" providerId="ADAL" clId="{BDDB4D4B-E719-4B73-874F-B28588FFE659}" dt="2025-01-16T17:20:00.909" v="537" actId="14100"/>
          <ac:cxnSpMkLst>
            <pc:docMk/>
            <pc:sldMk cId="449646158" sldId="281"/>
            <ac:cxnSpMk id="12" creationId="{3D83F5FD-DA22-BB09-F34B-61AABCB9019A}"/>
          </ac:cxnSpMkLst>
        </pc:cxnChg>
      </pc:sldChg>
    </pc:docChg>
  </pc:docChgLst>
  <pc:docChgLst>
    <pc:chgData name="Kaan TURKER" userId="S::kaan.turker@ugent.be::42cbbd37-a3a5-458a-a6e3-650c848ce756" providerId="AD" clId="Web-{AFE3343C-73F8-4701-85EB-79217EA5283F}"/>
    <pc:docChg chg="modSld">
      <pc:chgData name="Kaan TURKER" userId="S::kaan.turker@ugent.be::42cbbd37-a3a5-458a-a6e3-650c848ce756" providerId="AD" clId="Web-{AFE3343C-73F8-4701-85EB-79217EA5283F}" dt="2025-01-17T09:00:34.194" v="17"/>
      <pc:docMkLst>
        <pc:docMk/>
      </pc:docMkLst>
      <pc:sldChg chg="addSp delSp modSp">
        <pc:chgData name="Kaan TURKER" userId="S::kaan.turker@ugent.be::42cbbd37-a3a5-458a-a6e3-650c848ce756" providerId="AD" clId="Web-{AFE3343C-73F8-4701-85EB-79217EA5283F}" dt="2025-01-17T09:00:34.194" v="17"/>
        <pc:sldMkLst>
          <pc:docMk/>
          <pc:sldMk cId="3759070497" sldId="256"/>
        </pc:sldMkLst>
        <pc:spChg chg="add del mod">
          <ac:chgData name="Kaan TURKER" userId="S::kaan.turker@ugent.be::42cbbd37-a3a5-458a-a6e3-650c848ce756" providerId="AD" clId="Web-{AFE3343C-73F8-4701-85EB-79217EA5283F}" dt="2025-01-17T09:00:34.194" v="17"/>
          <ac:spMkLst>
            <pc:docMk/>
            <pc:sldMk cId="3759070497" sldId="256"/>
            <ac:spMk id="5" creationId="{8FB8AC08-7FF4-82E2-492A-9A4392026982}"/>
          </ac:spMkLst>
        </pc:spChg>
      </pc:sldChg>
    </pc:docChg>
  </pc:docChgLst>
  <pc:docChgLst>
    <pc:chgData name="Robbe Fonteyn" userId="8536dc19-6b1c-410a-96a0-ec7481e95314" providerId="ADAL" clId="{4B84438E-EEAF-4423-A022-CEC10C003BA4}"/>
    <pc:docChg chg="undo custSel addSld delSld modSld sldOrd">
      <pc:chgData name="Robbe Fonteyn" userId="8536dc19-6b1c-410a-96a0-ec7481e95314" providerId="ADAL" clId="{4B84438E-EEAF-4423-A022-CEC10C003BA4}" dt="2025-01-15T21:47:19.745" v="2070" actId="47"/>
      <pc:docMkLst>
        <pc:docMk/>
      </pc:docMkLst>
      <pc:sldChg chg="del ord">
        <pc:chgData name="Robbe Fonteyn" userId="8536dc19-6b1c-410a-96a0-ec7481e95314" providerId="ADAL" clId="{4B84438E-EEAF-4423-A022-CEC10C003BA4}" dt="2025-01-15T21:47:19.745" v="2070" actId="47"/>
        <pc:sldMkLst>
          <pc:docMk/>
          <pc:sldMk cId="2884945763" sldId="258"/>
        </pc:sldMkLst>
      </pc:sldChg>
      <pc:sldChg chg="modSp mod">
        <pc:chgData name="Robbe Fonteyn" userId="8536dc19-6b1c-410a-96a0-ec7481e95314" providerId="ADAL" clId="{4B84438E-EEAF-4423-A022-CEC10C003BA4}" dt="2025-01-15T19:58:43.813" v="336" actId="20577"/>
        <pc:sldMkLst>
          <pc:docMk/>
          <pc:sldMk cId="2556967205" sldId="259"/>
        </pc:sldMkLst>
        <pc:spChg chg="mod">
          <ac:chgData name="Robbe Fonteyn" userId="8536dc19-6b1c-410a-96a0-ec7481e95314" providerId="ADAL" clId="{4B84438E-EEAF-4423-A022-CEC10C003BA4}" dt="2025-01-15T19:58:43.813" v="336" actId="20577"/>
          <ac:spMkLst>
            <pc:docMk/>
            <pc:sldMk cId="2556967205" sldId="259"/>
            <ac:spMk id="9" creationId="{7B986CE3-38FE-EA42-AEAC-D8D762B7F85A}"/>
          </ac:spMkLst>
        </pc:spChg>
      </pc:sldChg>
      <pc:sldChg chg="modSp del mod">
        <pc:chgData name="Robbe Fonteyn" userId="8536dc19-6b1c-410a-96a0-ec7481e95314" providerId="ADAL" clId="{4B84438E-EEAF-4423-A022-CEC10C003BA4}" dt="2025-01-15T19:58:52.082" v="337" actId="47"/>
        <pc:sldMkLst>
          <pc:docMk/>
          <pc:sldMk cId="482604503" sldId="266"/>
        </pc:sldMkLst>
        <pc:spChg chg="mod">
          <ac:chgData name="Robbe Fonteyn" userId="8536dc19-6b1c-410a-96a0-ec7481e95314" providerId="ADAL" clId="{4B84438E-EEAF-4423-A022-CEC10C003BA4}" dt="2025-01-15T19:52:44.055" v="1" actId="27636"/>
          <ac:spMkLst>
            <pc:docMk/>
            <pc:sldMk cId="482604503" sldId="266"/>
            <ac:spMk id="8" creationId="{E2AFB090-EE48-C52D-A9B3-CA15628B3CD7}"/>
          </ac:spMkLst>
        </pc:spChg>
      </pc:sldChg>
      <pc:sldChg chg="modSp mod">
        <pc:chgData name="Robbe Fonteyn" userId="8536dc19-6b1c-410a-96a0-ec7481e95314" providerId="ADAL" clId="{4B84438E-EEAF-4423-A022-CEC10C003BA4}" dt="2025-01-15T20:15:01.509" v="866" actId="255"/>
        <pc:sldMkLst>
          <pc:docMk/>
          <pc:sldMk cId="1882193630" sldId="271"/>
        </pc:sldMkLst>
        <pc:spChg chg="mod">
          <ac:chgData name="Robbe Fonteyn" userId="8536dc19-6b1c-410a-96a0-ec7481e95314" providerId="ADAL" clId="{4B84438E-EEAF-4423-A022-CEC10C003BA4}" dt="2025-01-15T20:15:01.509" v="866" actId="255"/>
          <ac:spMkLst>
            <pc:docMk/>
            <pc:sldMk cId="1882193630" sldId="271"/>
            <ac:spMk id="2" creationId="{28A537E0-7000-C01F-58E7-CB820F5DF1AA}"/>
          </ac:spMkLst>
        </pc:spChg>
      </pc:sldChg>
      <pc:sldChg chg="modSp mod">
        <pc:chgData name="Robbe Fonteyn" userId="8536dc19-6b1c-410a-96a0-ec7481e95314" providerId="ADAL" clId="{4B84438E-EEAF-4423-A022-CEC10C003BA4}" dt="2025-01-15T20:38:18.386" v="2063" actId="12"/>
        <pc:sldMkLst>
          <pc:docMk/>
          <pc:sldMk cId="1115304832" sldId="275"/>
        </pc:sldMkLst>
        <pc:spChg chg="mod">
          <ac:chgData name="Robbe Fonteyn" userId="8536dc19-6b1c-410a-96a0-ec7481e95314" providerId="ADAL" clId="{4B84438E-EEAF-4423-A022-CEC10C003BA4}" dt="2025-01-15T20:38:18.386" v="2063" actId="12"/>
          <ac:spMkLst>
            <pc:docMk/>
            <pc:sldMk cId="1115304832" sldId="275"/>
            <ac:spMk id="2" creationId="{A8828E63-B86A-A5D3-7991-93EFF1C0A6A3}"/>
          </ac:spMkLst>
        </pc:spChg>
      </pc:sldChg>
      <pc:sldChg chg="modSp mod">
        <pc:chgData name="Robbe Fonteyn" userId="8536dc19-6b1c-410a-96a0-ec7481e95314" providerId="ADAL" clId="{4B84438E-EEAF-4423-A022-CEC10C003BA4}" dt="2025-01-15T20:21:08.712" v="1363" actId="20577"/>
        <pc:sldMkLst>
          <pc:docMk/>
          <pc:sldMk cId="1897756326" sldId="276"/>
        </pc:sldMkLst>
        <pc:spChg chg="mod">
          <ac:chgData name="Robbe Fonteyn" userId="8536dc19-6b1c-410a-96a0-ec7481e95314" providerId="ADAL" clId="{4B84438E-EEAF-4423-A022-CEC10C003BA4}" dt="2025-01-15T20:21:08.712" v="1363" actId="20577"/>
          <ac:spMkLst>
            <pc:docMk/>
            <pc:sldMk cId="1897756326" sldId="276"/>
            <ac:spMk id="2" creationId="{EF9D3F53-C09C-1874-706A-95ED96B53325}"/>
          </ac:spMkLst>
        </pc:spChg>
      </pc:sldChg>
      <pc:sldChg chg="new">
        <pc:chgData name="Robbe Fonteyn" userId="8536dc19-6b1c-410a-96a0-ec7481e95314" providerId="ADAL" clId="{4B84438E-EEAF-4423-A022-CEC10C003BA4}" dt="2025-01-15T20:38:37.928" v="2064" actId="680"/>
        <pc:sldMkLst>
          <pc:docMk/>
          <pc:sldMk cId="2752748255" sldId="277"/>
        </pc:sldMkLst>
      </pc:sldChg>
      <pc:sldChg chg="addSp modSp mod">
        <pc:chgData name="Robbe Fonteyn" userId="8536dc19-6b1c-410a-96a0-ec7481e95314" providerId="ADAL" clId="{4B84438E-EEAF-4423-A022-CEC10C003BA4}" dt="2025-01-15T20:58:53.632" v="2069" actId="1076"/>
        <pc:sldMkLst>
          <pc:docMk/>
          <pc:sldMk cId="449646158" sldId="281"/>
        </pc:sldMkLst>
        <pc:picChg chg="add mod">
          <ac:chgData name="Robbe Fonteyn" userId="8536dc19-6b1c-410a-96a0-ec7481e95314" providerId="ADAL" clId="{4B84438E-EEAF-4423-A022-CEC10C003BA4}" dt="2025-01-15T20:58:53.632" v="2069" actId="1076"/>
          <ac:picMkLst>
            <pc:docMk/>
            <pc:sldMk cId="449646158" sldId="281"/>
            <ac:picMk id="5" creationId="{53608AE9-DD90-3AE9-7C21-301FA5ACB6B9}"/>
          </ac:picMkLst>
        </pc:picChg>
        <pc:picChg chg="mod">
          <ac:chgData name="Robbe Fonteyn" userId="8536dc19-6b1c-410a-96a0-ec7481e95314" providerId="ADAL" clId="{4B84438E-EEAF-4423-A022-CEC10C003BA4}" dt="2025-01-15T20:58:48.457" v="2068" actId="1076"/>
          <ac:picMkLst>
            <pc:docMk/>
            <pc:sldMk cId="449646158" sldId="281"/>
            <ac:picMk id="6" creationId="{B0C1EAD9-1C8D-15BF-07A1-EADE87E5D8A7}"/>
          </ac:picMkLst>
        </pc:picChg>
      </pc:sldChg>
    </pc:docChg>
  </pc:docChgLst>
  <pc:docChgLst>
    <pc:chgData name="Robbe Fonteyn" userId="S::robbe.fonteyn@ugent.be::8536dc19-6b1c-410a-96a0-ec7481e95314" providerId="AD" clId="Web-{DDDDF0BA-2552-45EA-99A3-9640EB1DE90E}"/>
    <pc:docChg chg="modSld">
      <pc:chgData name="Robbe Fonteyn" userId="S::robbe.fonteyn@ugent.be::8536dc19-6b1c-410a-96a0-ec7481e95314" providerId="AD" clId="Web-{DDDDF0BA-2552-45EA-99A3-9640EB1DE90E}" dt="2025-01-16T17:33:01.518" v="12" actId="1076"/>
      <pc:docMkLst>
        <pc:docMk/>
      </pc:docMkLst>
      <pc:sldChg chg="modSp">
        <pc:chgData name="Robbe Fonteyn" userId="S::robbe.fonteyn@ugent.be::8536dc19-6b1c-410a-96a0-ec7481e95314" providerId="AD" clId="Web-{DDDDF0BA-2552-45EA-99A3-9640EB1DE90E}" dt="2025-01-16T17:33:01.518" v="12" actId="1076"/>
        <pc:sldMkLst>
          <pc:docMk/>
          <pc:sldMk cId="930902764" sldId="278"/>
        </pc:sldMkLst>
        <pc:spChg chg="mod">
          <ac:chgData name="Robbe Fonteyn" userId="S::robbe.fonteyn@ugent.be::8536dc19-6b1c-410a-96a0-ec7481e95314" providerId="AD" clId="Web-{DDDDF0BA-2552-45EA-99A3-9640EB1DE90E}" dt="2025-01-16T17:33:01.518" v="12" actId="1076"/>
          <ac:spMkLst>
            <pc:docMk/>
            <pc:sldMk cId="930902764" sldId="278"/>
            <ac:spMk id="11" creationId="{25A3D9A5-E421-D3F9-0A16-2AD5D7BE9FAB}"/>
          </ac:spMkLst>
        </pc:spChg>
      </pc:sldChg>
      <pc:sldChg chg="modSp">
        <pc:chgData name="Robbe Fonteyn" userId="S::robbe.fonteyn@ugent.be::8536dc19-6b1c-410a-96a0-ec7481e95314" providerId="AD" clId="Web-{DDDDF0BA-2552-45EA-99A3-9640EB1DE90E}" dt="2025-01-16T17:31:46.656" v="3" actId="1076"/>
        <pc:sldMkLst>
          <pc:docMk/>
          <pc:sldMk cId="2141728790" sldId="280"/>
        </pc:sldMkLst>
        <pc:spChg chg="mod">
          <ac:chgData name="Robbe Fonteyn" userId="S::robbe.fonteyn@ugent.be::8536dc19-6b1c-410a-96a0-ec7481e95314" providerId="AD" clId="Web-{DDDDF0BA-2552-45EA-99A3-9640EB1DE90E}" dt="2025-01-16T17:31:46.656" v="3" actId="1076"/>
          <ac:spMkLst>
            <pc:docMk/>
            <pc:sldMk cId="2141728790" sldId="280"/>
            <ac:spMk id="9" creationId="{8EB361B3-6D03-CB38-A7BA-E8CD7E82AC82}"/>
          </ac:spMkLst>
        </pc:spChg>
      </pc:sldChg>
    </pc:docChg>
  </pc:docChgLst>
  <pc:docChgLst>
    <pc:chgData name="Robbe Fonteyn" userId="S::robbe.fonteyn@ugent.be::8536dc19-6b1c-410a-96a0-ec7481e95314" providerId="AD" clId="Web-{A9E64224-4CC3-492B-B391-7350F5A2B0BF}"/>
    <pc:docChg chg="modSld">
      <pc:chgData name="Robbe Fonteyn" userId="S::robbe.fonteyn@ugent.be::8536dc19-6b1c-410a-96a0-ec7481e95314" providerId="AD" clId="Web-{A9E64224-4CC3-492B-B391-7350F5A2B0BF}" dt="2025-01-16T14:02:44.459" v="33" actId="1076"/>
      <pc:docMkLst>
        <pc:docMk/>
      </pc:docMkLst>
      <pc:sldChg chg="addSp delSp modSp">
        <pc:chgData name="Robbe Fonteyn" userId="S::robbe.fonteyn@ugent.be::8536dc19-6b1c-410a-96a0-ec7481e95314" providerId="AD" clId="Web-{A9E64224-4CC3-492B-B391-7350F5A2B0BF}" dt="2025-01-16T14:02:44.459" v="33" actId="1076"/>
        <pc:sldMkLst>
          <pc:docMk/>
          <pc:sldMk cId="930902764" sldId="278"/>
        </pc:sldMkLst>
        <pc:spChg chg="add del mod">
          <ac:chgData name="Robbe Fonteyn" userId="S::robbe.fonteyn@ugent.be::8536dc19-6b1c-410a-96a0-ec7481e95314" providerId="AD" clId="Web-{A9E64224-4CC3-492B-B391-7350F5A2B0BF}" dt="2025-01-16T14:01:44.832" v="19"/>
          <ac:spMkLst>
            <pc:docMk/>
            <pc:sldMk cId="930902764" sldId="278"/>
            <ac:spMk id="3" creationId="{2F6F665C-BFBA-3C8F-AE38-6D830F726F35}"/>
          </ac:spMkLst>
        </pc:spChg>
        <pc:picChg chg="add mod ord">
          <ac:chgData name="Robbe Fonteyn" userId="S::robbe.fonteyn@ugent.be::8536dc19-6b1c-410a-96a0-ec7481e95314" providerId="AD" clId="Web-{A9E64224-4CC3-492B-B391-7350F5A2B0BF}" dt="2025-01-16T14:01:50.707" v="22" actId="1076"/>
          <ac:picMkLst>
            <pc:docMk/>
            <pc:sldMk cId="930902764" sldId="278"/>
            <ac:picMk id="4" creationId="{5C4DE836-44E5-3967-C201-80F06BCF6095}"/>
          </ac:picMkLst>
        </pc:picChg>
        <pc:picChg chg="add del mod">
          <ac:chgData name="Robbe Fonteyn" userId="S::robbe.fonteyn@ugent.be::8536dc19-6b1c-410a-96a0-ec7481e95314" providerId="AD" clId="Web-{A9E64224-4CC3-492B-B391-7350F5A2B0BF}" dt="2025-01-16T14:02:41.084" v="31"/>
          <ac:picMkLst>
            <pc:docMk/>
            <pc:sldMk cId="930902764" sldId="278"/>
            <ac:picMk id="5" creationId="{1DE5B8DB-8EE9-2B6D-7836-2A063EFEE139}"/>
          </ac:picMkLst>
        </pc:picChg>
        <pc:picChg chg="del">
          <ac:chgData name="Robbe Fonteyn" userId="S::robbe.fonteyn@ugent.be::8536dc19-6b1c-410a-96a0-ec7481e95314" providerId="AD" clId="Web-{A9E64224-4CC3-492B-B391-7350F5A2B0BF}" dt="2025-01-16T14:01:43.426" v="18"/>
          <ac:picMkLst>
            <pc:docMk/>
            <pc:sldMk cId="930902764" sldId="278"/>
            <ac:picMk id="6" creationId="{4385E078-F86A-3087-40C1-03F692594B1D}"/>
          </ac:picMkLst>
        </pc:picChg>
        <pc:picChg chg="add mod">
          <ac:chgData name="Robbe Fonteyn" userId="S::robbe.fonteyn@ugent.be::8536dc19-6b1c-410a-96a0-ec7481e95314" providerId="AD" clId="Web-{A9E64224-4CC3-492B-B391-7350F5A2B0BF}" dt="2025-01-16T14:02:44.459" v="33" actId="1076"/>
          <ac:picMkLst>
            <pc:docMk/>
            <pc:sldMk cId="930902764" sldId="278"/>
            <ac:picMk id="7" creationId="{CA83C350-4A37-0478-691B-BA1790A98BED}"/>
          </ac:picMkLst>
        </pc:picChg>
        <pc:picChg chg="del mod">
          <ac:chgData name="Robbe Fonteyn" userId="S::robbe.fonteyn@ugent.be::8536dc19-6b1c-410a-96a0-ec7481e95314" providerId="AD" clId="Web-{A9E64224-4CC3-492B-B391-7350F5A2B0BF}" dt="2025-01-16T14:02:09.099" v="25"/>
          <ac:picMkLst>
            <pc:docMk/>
            <pc:sldMk cId="930902764" sldId="278"/>
            <ac:picMk id="9" creationId="{0A5B6CD6-7706-E56F-C1A7-528A109222EA}"/>
          </ac:picMkLst>
        </pc:picChg>
      </pc:sldChg>
      <pc:sldChg chg="addSp delSp modSp">
        <pc:chgData name="Robbe Fonteyn" userId="S::robbe.fonteyn@ugent.be::8536dc19-6b1c-410a-96a0-ec7481e95314" providerId="AD" clId="Web-{A9E64224-4CC3-492B-B391-7350F5A2B0BF}" dt="2025-01-16T14:01:10.393" v="16" actId="20577"/>
        <pc:sldMkLst>
          <pc:docMk/>
          <pc:sldMk cId="3649327450" sldId="279"/>
        </pc:sldMkLst>
        <pc:spChg chg="mod">
          <ac:chgData name="Robbe Fonteyn" userId="S::robbe.fonteyn@ugent.be::8536dc19-6b1c-410a-96a0-ec7481e95314" providerId="AD" clId="Web-{A9E64224-4CC3-492B-B391-7350F5A2B0BF}" dt="2025-01-16T14:01:10.393" v="16" actId="20577"/>
          <ac:spMkLst>
            <pc:docMk/>
            <pc:sldMk cId="3649327450" sldId="279"/>
            <ac:spMk id="8" creationId="{09800DF0-71D9-D71D-CBB2-7FB18B43D408}"/>
          </ac:spMkLst>
        </pc:spChg>
        <pc:picChg chg="add del mod">
          <ac:chgData name="Robbe Fonteyn" userId="S::robbe.fonteyn@ugent.be::8536dc19-6b1c-410a-96a0-ec7481e95314" providerId="AD" clId="Web-{A9E64224-4CC3-492B-B391-7350F5A2B0BF}" dt="2025-01-16T14:00:29.720" v="7"/>
          <ac:picMkLst>
            <pc:docMk/>
            <pc:sldMk cId="3649327450" sldId="279"/>
            <ac:picMk id="2" creationId="{D618AF9B-0FAC-4FBA-1249-9D8B26901AC1}"/>
          </ac:picMkLst>
        </pc:picChg>
        <pc:picChg chg="add mod">
          <ac:chgData name="Robbe Fonteyn" userId="S::robbe.fonteyn@ugent.be::8536dc19-6b1c-410a-96a0-ec7481e95314" providerId="AD" clId="Web-{A9E64224-4CC3-492B-B391-7350F5A2B0BF}" dt="2025-01-16T14:00:55.940" v="14" actId="1076"/>
          <ac:picMkLst>
            <pc:docMk/>
            <pc:sldMk cId="3649327450" sldId="279"/>
            <ac:picMk id="3" creationId="{D11EFE89-8D3A-6BEA-0088-55BA512E1822}"/>
          </ac:picMkLst>
        </pc:picChg>
        <pc:picChg chg="del">
          <ac:chgData name="Robbe Fonteyn" userId="S::robbe.fonteyn@ugent.be::8536dc19-6b1c-410a-96a0-ec7481e95314" providerId="AD" clId="Web-{A9E64224-4CC3-492B-B391-7350F5A2B0BF}" dt="2025-01-16T14:00:10.673" v="0"/>
          <ac:picMkLst>
            <pc:docMk/>
            <pc:sldMk cId="3649327450" sldId="279"/>
            <ac:picMk id="10" creationId="{280C22BF-FF96-A549-7338-C52DACB01CED}"/>
          </ac:picMkLst>
        </pc:picChg>
      </pc:sldChg>
    </pc:docChg>
  </pc:docChgLst>
  <pc:docChgLst>
    <pc:chgData name="Robbe Fonteyn" userId="S::robbe.fonteyn@ugent.be::8536dc19-6b1c-410a-96a0-ec7481e95314" providerId="AD" clId="Web-{924F6C24-7692-4D8A-B6A1-9C8E9EA8BA64}"/>
    <pc:docChg chg="modSld">
      <pc:chgData name="Robbe Fonteyn" userId="S::robbe.fonteyn@ugent.be::8536dc19-6b1c-410a-96a0-ec7481e95314" providerId="AD" clId="Web-{924F6C24-7692-4D8A-B6A1-9C8E9EA8BA64}" dt="2025-01-16T13:56:43.179" v="0" actId="1076"/>
      <pc:docMkLst>
        <pc:docMk/>
      </pc:docMkLst>
      <pc:sldChg chg="modSp">
        <pc:chgData name="Robbe Fonteyn" userId="S::robbe.fonteyn@ugent.be::8536dc19-6b1c-410a-96a0-ec7481e95314" providerId="AD" clId="Web-{924F6C24-7692-4D8A-B6A1-9C8E9EA8BA64}" dt="2025-01-16T13:56:43.179" v="0" actId="1076"/>
        <pc:sldMkLst>
          <pc:docMk/>
          <pc:sldMk cId="3759070497" sldId="256"/>
        </pc:sldMkLst>
        <pc:picChg chg="mod">
          <ac:chgData name="Robbe Fonteyn" userId="S::robbe.fonteyn@ugent.be::8536dc19-6b1c-410a-96a0-ec7481e95314" providerId="AD" clId="Web-{924F6C24-7692-4D8A-B6A1-9C8E9EA8BA64}" dt="2025-01-16T13:56:43.179" v="0" actId="1076"/>
          <ac:picMkLst>
            <pc:docMk/>
            <pc:sldMk cId="3759070497" sldId="256"/>
            <ac:picMk id="1040" creationId="{083A33EC-70A1-FF63-4E35-21890255A06B}"/>
          </ac:picMkLst>
        </pc:picChg>
      </pc:sldChg>
    </pc:docChg>
  </pc:docChgLst>
  <pc:docChgLst>
    <pc:chgData name="Dilara Ağacik" userId="c5fb8be6-73c8-4383-9bf6-b613edd0a925" providerId="ADAL" clId="{2AB76F20-99ED-F547-80A3-C78648321B75}"/>
    <pc:docChg chg="undo custSel addSld delSld modSld">
      <pc:chgData name="Dilara Ağacik" userId="c5fb8be6-73c8-4383-9bf6-b613edd0a925" providerId="ADAL" clId="{2AB76F20-99ED-F547-80A3-C78648321B75}" dt="2025-01-17T08:59:31.393" v="2881"/>
      <pc:docMkLst>
        <pc:docMk/>
      </pc:docMkLst>
      <pc:sldChg chg="addSp delSp modSp mod modNotesTx">
        <pc:chgData name="Dilara Ağacik" userId="c5fb8be6-73c8-4383-9bf6-b613edd0a925" providerId="ADAL" clId="{2AB76F20-99ED-F547-80A3-C78648321B75}" dt="2025-01-17T08:59:31.393" v="2881"/>
        <pc:sldMkLst>
          <pc:docMk/>
          <pc:sldMk cId="3759070497" sldId="256"/>
        </pc:sldMkLst>
        <pc:spChg chg="add del mod">
          <ac:chgData name="Dilara Ağacik" userId="c5fb8be6-73c8-4383-9bf6-b613edd0a925" providerId="ADAL" clId="{2AB76F20-99ED-F547-80A3-C78648321B75}" dt="2025-01-17T08:59:31.393" v="2881"/>
          <ac:spMkLst>
            <pc:docMk/>
            <pc:sldMk cId="3759070497" sldId="256"/>
            <ac:spMk id="2" creationId="{3011CE95-BC73-06C9-B5D0-5E5234769834}"/>
          </ac:spMkLst>
        </pc:spChg>
        <pc:spChg chg="add mod">
          <ac:chgData name="Dilara Ağacik" userId="c5fb8be6-73c8-4383-9bf6-b613edd0a925" providerId="ADAL" clId="{2AB76F20-99ED-F547-80A3-C78648321B75}" dt="2025-01-17T08:59:27.932" v="2879" actId="1076"/>
          <ac:spMkLst>
            <pc:docMk/>
            <pc:sldMk cId="3759070497" sldId="256"/>
            <ac:spMk id="3" creationId="{54C4218E-07F5-E83D-0C51-843553AC8D7F}"/>
          </ac:spMkLst>
        </pc:spChg>
        <pc:spChg chg="add mod">
          <ac:chgData name="Dilara Ağacik" userId="c5fb8be6-73c8-4383-9bf6-b613edd0a925" providerId="ADAL" clId="{2AB76F20-99ED-F547-80A3-C78648321B75}" dt="2025-01-17T08:59:23.852" v="2878" actId="1076"/>
          <ac:spMkLst>
            <pc:docMk/>
            <pc:sldMk cId="3759070497" sldId="256"/>
            <ac:spMk id="4" creationId="{69000910-E6D7-6660-A384-ACAF153CF239}"/>
          </ac:spMkLst>
        </pc:spChg>
        <pc:spChg chg="mod">
          <ac:chgData name="Dilara Ağacik" userId="c5fb8be6-73c8-4383-9bf6-b613edd0a925" providerId="ADAL" clId="{2AB76F20-99ED-F547-80A3-C78648321B75}" dt="2025-01-17T08:58:16.600" v="2809" actId="1076"/>
          <ac:spMkLst>
            <pc:docMk/>
            <pc:sldMk cId="3759070497" sldId="256"/>
            <ac:spMk id="24" creationId="{D186E109-E08E-15DC-8219-02E6099AF3EC}"/>
          </ac:spMkLst>
        </pc:spChg>
      </pc:sldChg>
      <pc:sldChg chg="modSp">
        <pc:chgData name="Dilara Ağacik" userId="c5fb8be6-73c8-4383-9bf6-b613edd0a925" providerId="ADAL" clId="{2AB76F20-99ED-F547-80A3-C78648321B75}" dt="2025-01-16T14:35:39.860" v="691" actId="20577"/>
        <pc:sldMkLst>
          <pc:docMk/>
          <pc:sldMk cId="2556967205" sldId="259"/>
        </pc:sldMkLst>
        <pc:spChg chg="mod">
          <ac:chgData name="Dilara Ağacik" userId="c5fb8be6-73c8-4383-9bf6-b613edd0a925" providerId="ADAL" clId="{2AB76F20-99ED-F547-80A3-C78648321B75}" dt="2025-01-16T14:35:39.860" v="691" actId="20577"/>
          <ac:spMkLst>
            <pc:docMk/>
            <pc:sldMk cId="2556967205" sldId="259"/>
            <ac:spMk id="9" creationId="{7B986CE3-38FE-EA42-AEAC-D8D762B7F85A}"/>
          </ac:spMkLst>
        </pc:spChg>
      </pc:sldChg>
      <pc:sldChg chg="del">
        <pc:chgData name="Dilara Ağacik" userId="c5fb8be6-73c8-4383-9bf6-b613edd0a925" providerId="ADAL" clId="{2AB76F20-99ED-F547-80A3-C78648321B75}" dt="2025-01-15T19:53:40.306" v="138" actId="2696"/>
        <pc:sldMkLst>
          <pc:docMk/>
          <pc:sldMk cId="1417818660" sldId="260"/>
        </pc:sldMkLst>
      </pc:sldChg>
      <pc:sldChg chg="del">
        <pc:chgData name="Dilara Ağacik" userId="c5fb8be6-73c8-4383-9bf6-b613edd0a925" providerId="ADAL" clId="{2AB76F20-99ED-F547-80A3-C78648321B75}" dt="2025-01-15T19:54:37.295" v="148" actId="2696"/>
        <pc:sldMkLst>
          <pc:docMk/>
          <pc:sldMk cId="173739890" sldId="261"/>
        </pc:sldMkLst>
      </pc:sldChg>
      <pc:sldChg chg="del">
        <pc:chgData name="Dilara Ağacik" userId="c5fb8be6-73c8-4383-9bf6-b613edd0a925" providerId="ADAL" clId="{2AB76F20-99ED-F547-80A3-C78648321B75}" dt="2025-01-15T19:54:21.700" v="145" actId="2696"/>
        <pc:sldMkLst>
          <pc:docMk/>
          <pc:sldMk cId="929036432" sldId="262"/>
        </pc:sldMkLst>
      </pc:sldChg>
      <pc:sldChg chg="del">
        <pc:chgData name="Dilara Ağacik" userId="c5fb8be6-73c8-4383-9bf6-b613edd0a925" providerId="ADAL" clId="{2AB76F20-99ED-F547-80A3-C78648321B75}" dt="2025-01-15T19:54:27.583" v="146" actId="2696"/>
        <pc:sldMkLst>
          <pc:docMk/>
          <pc:sldMk cId="1777159235" sldId="264"/>
        </pc:sldMkLst>
      </pc:sldChg>
      <pc:sldChg chg="del">
        <pc:chgData name="Dilara Ağacik" userId="c5fb8be6-73c8-4383-9bf6-b613edd0a925" providerId="ADAL" clId="{2AB76F20-99ED-F547-80A3-C78648321B75}" dt="2025-01-15T19:54:30.866" v="147" actId="2696"/>
        <pc:sldMkLst>
          <pc:docMk/>
          <pc:sldMk cId="1588037357" sldId="265"/>
        </pc:sldMkLst>
      </pc:sldChg>
      <pc:sldChg chg="modSp mod modNotesTx">
        <pc:chgData name="Dilara Ağacik" userId="c5fb8be6-73c8-4383-9bf6-b613edd0a925" providerId="ADAL" clId="{2AB76F20-99ED-F547-80A3-C78648321B75}" dt="2025-01-16T20:09:17.708" v="2801" actId="1076"/>
        <pc:sldMkLst>
          <pc:docMk/>
          <pc:sldMk cId="2107410385" sldId="267"/>
        </pc:sldMkLst>
        <pc:spChg chg="mod">
          <ac:chgData name="Dilara Ağacik" userId="c5fb8be6-73c8-4383-9bf6-b613edd0a925" providerId="ADAL" clId="{2AB76F20-99ED-F547-80A3-C78648321B75}" dt="2025-01-16T20:09:17.708" v="2801" actId="1076"/>
          <ac:spMkLst>
            <pc:docMk/>
            <pc:sldMk cId="2107410385" sldId="267"/>
            <ac:spMk id="2" creationId="{F868CD2F-F4D6-7D0E-85E8-F8F62CD214E9}"/>
          </ac:spMkLst>
        </pc:spChg>
      </pc:sldChg>
      <pc:sldChg chg="addSp delSp modSp mod modNotesTx">
        <pc:chgData name="Dilara Ağacik" userId="c5fb8be6-73c8-4383-9bf6-b613edd0a925" providerId="ADAL" clId="{2AB76F20-99ED-F547-80A3-C78648321B75}" dt="2025-01-16T20:09:23.262" v="2803" actId="478"/>
        <pc:sldMkLst>
          <pc:docMk/>
          <pc:sldMk cId="4256826440" sldId="268"/>
        </pc:sldMkLst>
        <pc:spChg chg="add del">
          <ac:chgData name="Dilara Ağacik" userId="c5fb8be6-73c8-4383-9bf6-b613edd0a925" providerId="ADAL" clId="{2AB76F20-99ED-F547-80A3-C78648321B75}" dt="2025-01-16T20:09:23.262" v="2803" actId="478"/>
          <ac:spMkLst>
            <pc:docMk/>
            <pc:sldMk cId="4256826440" sldId="268"/>
            <ac:spMk id="3" creationId="{171682BA-302C-C502-5A3D-1CA40330F207}"/>
          </ac:spMkLst>
        </pc:spChg>
        <pc:spChg chg="mod">
          <ac:chgData name="Dilara Ağacik" userId="c5fb8be6-73c8-4383-9bf6-b613edd0a925" providerId="ADAL" clId="{2AB76F20-99ED-F547-80A3-C78648321B75}" dt="2025-01-16T18:47:51.197" v="2798" actId="14100"/>
          <ac:spMkLst>
            <pc:docMk/>
            <pc:sldMk cId="4256826440" sldId="268"/>
            <ac:spMk id="4" creationId="{72CFD285-1309-1B81-0BA9-84451A7F11B2}"/>
          </ac:spMkLst>
        </pc:spChg>
      </pc:sldChg>
      <pc:sldChg chg="modSp new add del mod">
        <pc:chgData name="Dilara Ağacik" userId="c5fb8be6-73c8-4383-9bf6-b613edd0a925" providerId="ADAL" clId="{2AB76F20-99ED-F547-80A3-C78648321B75}" dt="2025-01-15T19:54:09.237" v="144" actId="2696"/>
        <pc:sldMkLst>
          <pc:docMk/>
          <pc:sldMk cId="1141300255" sldId="270"/>
        </pc:sldMkLst>
      </pc:sldChg>
      <pc:sldChg chg="modSp new mod">
        <pc:chgData name="Dilara Ağacik" userId="c5fb8be6-73c8-4383-9bf6-b613edd0a925" providerId="ADAL" clId="{2AB76F20-99ED-F547-80A3-C78648321B75}" dt="2025-01-15T19:54:54.766" v="184" actId="20577"/>
        <pc:sldMkLst>
          <pc:docMk/>
          <pc:sldMk cId="3511263634" sldId="270"/>
        </pc:sldMkLst>
        <pc:spChg chg="mod">
          <ac:chgData name="Dilara Ağacik" userId="c5fb8be6-73c8-4383-9bf6-b613edd0a925" providerId="ADAL" clId="{2AB76F20-99ED-F547-80A3-C78648321B75}" dt="2025-01-15T19:54:54.766" v="184" actId="20577"/>
          <ac:spMkLst>
            <pc:docMk/>
            <pc:sldMk cId="3511263634" sldId="270"/>
            <ac:spMk id="3" creationId="{16B683F8-BA7B-4A7C-40AC-290FEE80D87C}"/>
          </ac:spMkLst>
        </pc:spChg>
      </pc:sldChg>
      <pc:sldChg chg="new del">
        <pc:chgData name="Dilara Ağacik" userId="c5fb8be6-73c8-4383-9bf6-b613edd0a925" providerId="ADAL" clId="{2AB76F20-99ED-F547-80A3-C78648321B75}" dt="2025-01-15T19:55:03.871" v="186" actId="2696"/>
        <pc:sldMkLst>
          <pc:docMk/>
          <pc:sldMk cId="1130602331" sldId="271"/>
        </pc:sldMkLst>
      </pc:sldChg>
      <pc:sldChg chg="delSp modSp new mod">
        <pc:chgData name="Dilara Ağacik" userId="c5fb8be6-73c8-4383-9bf6-b613edd0a925" providerId="ADAL" clId="{2AB76F20-99ED-F547-80A3-C78648321B75}" dt="2025-01-15T19:55:25.007" v="234" actId="14100"/>
        <pc:sldMkLst>
          <pc:docMk/>
          <pc:sldMk cId="1882193630" sldId="271"/>
        </pc:sldMkLst>
        <pc:spChg chg="mod">
          <ac:chgData name="Dilara Ağacik" userId="c5fb8be6-73c8-4383-9bf6-b613edd0a925" providerId="ADAL" clId="{2AB76F20-99ED-F547-80A3-C78648321B75}" dt="2025-01-15T19:55:25.007" v="234" actId="14100"/>
          <ac:spMkLst>
            <pc:docMk/>
            <pc:sldMk cId="1882193630" sldId="271"/>
            <ac:spMk id="2" creationId="{28A537E0-7000-C01F-58E7-CB820F5DF1AA}"/>
          </ac:spMkLst>
        </pc:spChg>
        <pc:spChg chg="mod">
          <ac:chgData name="Dilara Ağacik" userId="c5fb8be6-73c8-4383-9bf6-b613edd0a925" providerId="ADAL" clId="{2AB76F20-99ED-F547-80A3-C78648321B75}" dt="2025-01-15T19:55:18.197" v="231" actId="20577"/>
          <ac:spMkLst>
            <pc:docMk/>
            <pc:sldMk cId="1882193630" sldId="271"/>
            <ac:spMk id="4" creationId="{D7804603-C85D-A0EC-900F-C00BC56C7C03}"/>
          </ac:spMkLst>
        </pc:spChg>
      </pc:sldChg>
      <pc:sldChg chg="new del">
        <pc:chgData name="Dilara Ağacik" userId="c5fb8be6-73c8-4383-9bf6-b613edd0a925" providerId="ADAL" clId="{2AB76F20-99ED-F547-80A3-C78648321B75}" dt="2025-01-15T19:57:46.673" v="302" actId="2696"/>
        <pc:sldMkLst>
          <pc:docMk/>
          <pc:sldMk cId="94070199" sldId="272"/>
        </pc:sldMkLst>
      </pc:sldChg>
      <pc:sldChg chg="modSp new mod">
        <pc:chgData name="Dilara Ağacik" userId="c5fb8be6-73c8-4383-9bf6-b613edd0a925" providerId="ADAL" clId="{2AB76F20-99ED-F547-80A3-C78648321B75}" dt="2025-01-15T19:57:15.876" v="267" actId="20577"/>
        <pc:sldMkLst>
          <pc:docMk/>
          <pc:sldMk cId="2632677323" sldId="273"/>
        </pc:sldMkLst>
        <pc:spChg chg="mod">
          <ac:chgData name="Dilara Ağacik" userId="c5fb8be6-73c8-4383-9bf6-b613edd0a925" providerId="ADAL" clId="{2AB76F20-99ED-F547-80A3-C78648321B75}" dt="2025-01-15T19:57:15.876" v="267" actId="20577"/>
          <ac:spMkLst>
            <pc:docMk/>
            <pc:sldMk cId="2632677323" sldId="273"/>
            <ac:spMk id="3" creationId="{D39B8201-E265-B7F1-2915-44AD9809B11E}"/>
          </ac:spMkLst>
        </pc:spChg>
      </pc:sldChg>
      <pc:sldChg chg="new del">
        <pc:chgData name="Dilara Ağacik" userId="c5fb8be6-73c8-4383-9bf6-b613edd0a925" providerId="ADAL" clId="{2AB76F20-99ED-F547-80A3-C78648321B75}" dt="2025-01-15T19:57:01.906" v="237" actId="2696"/>
        <pc:sldMkLst>
          <pc:docMk/>
          <pc:sldMk cId="3089186812" sldId="273"/>
        </pc:sldMkLst>
      </pc:sldChg>
      <pc:sldChg chg="modSp new mod modNotesTx">
        <pc:chgData name="Dilara Ağacik" userId="c5fb8be6-73c8-4383-9bf6-b613edd0a925" providerId="ADAL" clId="{2AB76F20-99ED-F547-80A3-C78648321B75}" dt="2025-01-16T18:34:29.923" v="2310" actId="20577"/>
        <pc:sldMkLst>
          <pc:docMk/>
          <pc:sldMk cId="3416868342" sldId="274"/>
        </pc:sldMkLst>
        <pc:spChg chg="mod">
          <ac:chgData name="Dilara Ağacik" userId="c5fb8be6-73c8-4383-9bf6-b613edd0a925" providerId="ADAL" clId="{2AB76F20-99ED-F547-80A3-C78648321B75}" dt="2025-01-15T19:57:30.198" v="299" actId="20577"/>
          <ac:spMkLst>
            <pc:docMk/>
            <pc:sldMk cId="3416868342" sldId="274"/>
            <ac:spMk id="3" creationId="{2E72DB4A-A0C5-1BEB-7341-4FC918EA4EB2}"/>
          </ac:spMkLst>
        </pc:spChg>
      </pc:sldChg>
      <pc:sldChg chg="delSp modSp new mod modNotesTx">
        <pc:chgData name="Dilara Ağacik" userId="c5fb8be6-73c8-4383-9bf6-b613edd0a925" providerId="ADAL" clId="{2AB76F20-99ED-F547-80A3-C78648321B75}" dt="2025-01-16T18:34:31.738" v="2311"/>
        <pc:sldMkLst>
          <pc:docMk/>
          <pc:sldMk cId="1115304832" sldId="275"/>
        </pc:sldMkLst>
        <pc:spChg chg="mod">
          <ac:chgData name="Dilara Ağacik" userId="c5fb8be6-73c8-4383-9bf6-b613edd0a925" providerId="ADAL" clId="{2AB76F20-99ED-F547-80A3-C78648321B75}" dt="2025-01-16T17:00:39.422" v="1693" actId="20577"/>
          <ac:spMkLst>
            <pc:docMk/>
            <pc:sldMk cId="1115304832" sldId="275"/>
            <ac:spMk id="2" creationId="{A8828E63-B86A-A5D3-7991-93EFF1C0A6A3}"/>
          </ac:spMkLst>
        </pc:spChg>
        <pc:spChg chg="mod">
          <ac:chgData name="Dilara Ağacik" userId="c5fb8be6-73c8-4383-9bf6-b613edd0a925" providerId="ADAL" clId="{2AB76F20-99ED-F547-80A3-C78648321B75}" dt="2025-01-15T19:58:41.210" v="395" actId="20577"/>
          <ac:spMkLst>
            <pc:docMk/>
            <pc:sldMk cId="1115304832" sldId="275"/>
            <ac:spMk id="4" creationId="{0ACF2B25-480B-1564-7A4B-A85E7FA418EF}"/>
          </ac:spMkLst>
        </pc:spChg>
      </pc:sldChg>
      <pc:sldChg chg="delSp modSp new mod">
        <pc:chgData name="Dilara Ağacik" userId="c5fb8be6-73c8-4383-9bf6-b613edd0a925" providerId="ADAL" clId="{2AB76F20-99ED-F547-80A3-C78648321B75}" dt="2025-01-15T20:15:07.562" v="396" actId="14100"/>
        <pc:sldMkLst>
          <pc:docMk/>
          <pc:sldMk cId="1897756326" sldId="276"/>
        </pc:sldMkLst>
        <pc:spChg chg="mod">
          <ac:chgData name="Dilara Ağacik" userId="c5fb8be6-73c8-4383-9bf6-b613edd0a925" providerId="ADAL" clId="{2AB76F20-99ED-F547-80A3-C78648321B75}" dt="2025-01-15T20:15:07.562" v="396" actId="14100"/>
          <ac:spMkLst>
            <pc:docMk/>
            <pc:sldMk cId="1897756326" sldId="276"/>
            <ac:spMk id="2" creationId="{EF9D3F53-C09C-1874-706A-95ED96B53325}"/>
          </ac:spMkLst>
        </pc:spChg>
        <pc:spChg chg="mod">
          <ac:chgData name="Dilara Ağacik" userId="c5fb8be6-73c8-4383-9bf6-b613edd0a925" providerId="ADAL" clId="{2AB76F20-99ED-F547-80A3-C78648321B75}" dt="2025-01-15T19:57:59.447" v="344" actId="20577"/>
          <ac:spMkLst>
            <pc:docMk/>
            <pc:sldMk cId="1897756326" sldId="276"/>
            <ac:spMk id="4" creationId="{2F5F2F49-02C8-9142-B0DE-13F96F6929AB}"/>
          </ac:spMkLst>
        </pc:spChg>
      </pc:sldChg>
      <pc:sldChg chg="modSp new mod">
        <pc:chgData name="Dilara Ağacik" userId="c5fb8be6-73c8-4383-9bf6-b613edd0a925" providerId="ADAL" clId="{2AB76F20-99ED-F547-80A3-C78648321B75}" dt="2025-01-15T20:39:07.092" v="437" actId="20577"/>
        <pc:sldMkLst>
          <pc:docMk/>
          <pc:sldMk cId="970607288" sldId="277"/>
        </pc:sldMkLst>
        <pc:spChg chg="mod">
          <ac:chgData name="Dilara Ağacik" userId="c5fb8be6-73c8-4383-9bf6-b613edd0a925" providerId="ADAL" clId="{2AB76F20-99ED-F547-80A3-C78648321B75}" dt="2025-01-15T20:39:07.092" v="437" actId="20577"/>
          <ac:spMkLst>
            <pc:docMk/>
            <pc:sldMk cId="970607288" sldId="277"/>
            <ac:spMk id="3" creationId="{61A1ADD7-8070-FD20-AEA9-F4F56F9BB6FA}"/>
          </ac:spMkLst>
        </pc:spChg>
      </pc:sldChg>
      <pc:sldChg chg="del">
        <pc:chgData name="Dilara Ağacik" userId="c5fb8be6-73c8-4383-9bf6-b613edd0a925" providerId="ADAL" clId="{2AB76F20-99ED-F547-80A3-C78648321B75}" dt="2025-01-15T20:38:49.632" v="397" actId="2696"/>
        <pc:sldMkLst>
          <pc:docMk/>
          <pc:sldMk cId="2752748255" sldId="277"/>
        </pc:sldMkLst>
      </pc:sldChg>
      <pc:sldChg chg="addSp delSp modSp new mod">
        <pc:chgData name="Dilara Ağacik" userId="c5fb8be6-73c8-4383-9bf6-b613edd0a925" providerId="ADAL" clId="{2AB76F20-99ED-F547-80A3-C78648321B75}" dt="2025-01-16T17:16:42.810" v="2302" actId="1076"/>
        <pc:sldMkLst>
          <pc:docMk/>
          <pc:sldMk cId="930902764" sldId="278"/>
        </pc:sldMkLst>
        <pc:spChg chg="add mod">
          <ac:chgData name="Dilara Ağacik" userId="c5fb8be6-73c8-4383-9bf6-b613edd0a925" providerId="ADAL" clId="{2AB76F20-99ED-F547-80A3-C78648321B75}" dt="2025-01-16T17:16:42.810" v="2302" actId="1076"/>
          <ac:spMkLst>
            <pc:docMk/>
            <pc:sldMk cId="930902764" sldId="278"/>
            <ac:spMk id="11" creationId="{25A3D9A5-E421-D3F9-0A16-2AD5D7BE9FAB}"/>
          </ac:spMkLst>
        </pc:spChg>
      </pc:sldChg>
      <pc:sldChg chg="addSp delSp modSp new mod">
        <pc:chgData name="Dilara Ağacik" userId="c5fb8be6-73c8-4383-9bf6-b613edd0a925" providerId="ADAL" clId="{2AB76F20-99ED-F547-80A3-C78648321B75}" dt="2025-01-15T20:50:17.692" v="582" actId="20577"/>
        <pc:sldMkLst>
          <pc:docMk/>
          <pc:sldMk cId="3649327450" sldId="279"/>
        </pc:sldMkLst>
        <pc:spChg chg="add mod">
          <ac:chgData name="Dilara Ağacik" userId="c5fb8be6-73c8-4383-9bf6-b613edd0a925" providerId="ADAL" clId="{2AB76F20-99ED-F547-80A3-C78648321B75}" dt="2025-01-15T20:50:17.692" v="582" actId="20577"/>
          <ac:spMkLst>
            <pc:docMk/>
            <pc:sldMk cId="3649327450" sldId="279"/>
            <ac:spMk id="8" creationId="{09800DF0-71D9-D71D-CBB2-7FB18B43D408}"/>
          </ac:spMkLst>
        </pc:spChg>
      </pc:sldChg>
      <pc:sldChg chg="addSp delSp modSp new mod modNotesTx">
        <pc:chgData name="Dilara Ağacik" userId="c5fb8be6-73c8-4383-9bf6-b613edd0a925" providerId="ADAL" clId="{2AB76F20-99ED-F547-80A3-C78648321B75}" dt="2025-01-16T18:41:03.478" v="2770" actId="20577"/>
        <pc:sldMkLst>
          <pc:docMk/>
          <pc:sldMk cId="2141728790" sldId="280"/>
        </pc:sldMkLst>
        <pc:spChg chg="del mod">
          <ac:chgData name="Dilara Ağacik" userId="c5fb8be6-73c8-4383-9bf6-b613edd0a925" providerId="ADAL" clId="{2AB76F20-99ED-F547-80A3-C78648321B75}" dt="2025-01-16T17:12:50.619" v="2300"/>
          <ac:spMkLst>
            <pc:docMk/>
            <pc:sldMk cId="2141728790" sldId="280"/>
            <ac:spMk id="4" creationId="{CB477C31-4D17-F68B-908E-46E1060BAF28}"/>
          </ac:spMkLst>
        </pc:spChg>
        <pc:spChg chg="add mod">
          <ac:chgData name="Dilara Ağacik" userId="c5fb8be6-73c8-4383-9bf6-b613edd0a925" providerId="ADAL" clId="{2AB76F20-99ED-F547-80A3-C78648321B75}" dt="2025-01-16T18:35:55.072" v="2315" actId="14100"/>
          <ac:spMkLst>
            <pc:docMk/>
            <pc:sldMk cId="2141728790" sldId="280"/>
            <ac:spMk id="9" creationId="{8EB361B3-6D03-CB38-A7BA-E8CD7E82AC82}"/>
          </ac:spMkLst>
        </pc:spChg>
        <pc:spChg chg="add mod">
          <ac:chgData name="Dilara Ağacik" userId="c5fb8be6-73c8-4383-9bf6-b613edd0a925" providerId="ADAL" clId="{2AB76F20-99ED-F547-80A3-C78648321B75}" dt="2025-01-16T17:12:58.060" v="2301" actId="113"/>
          <ac:spMkLst>
            <pc:docMk/>
            <pc:sldMk cId="2141728790" sldId="280"/>
            <ac:spMk id="10" creationId="{406E019F-6159-2FDD-C038-FDD68115FFCA}"/>
          </ac:spMkLst>
        </pc:spChg>
        <pc:picChg chg="add del mod">
          <ac:chgData name="Dilara Ağacik" userId="c5fb8be6-73c8-4383-9bf6-b613edd0a925" providerId="ADAL" clId="{2AB76F20-99ED-F547-80A3-C78648321B75}" dt="2025-01-16T16:49:38.039" v="1607" actId="478"/>
          <ac:picMkLst>
            <pc:docMk/>
            <pc:sldMk cId="2141728790" sldId="280"/>
            <ac:picMk id="3" creationId="{45B9C1D5-6CC0-0CED-B1CB-CC2CB6549DCA}"/>
          </ac:picMkLst>
        </pc:picChg>
        <pc:picChg chg="add mod">
          <ac:chgData name="Dilara Ağacik" userId="c5fb8be6-73c8-4383-9bf6-b613edd0a925" providerId="ADAL" clId="{2AB76F20-99ED-F547-80A3-C78648321B75}" dt="2025-01-16T16:49:42.989" v="1611" actId="1076"/>
          <ac:picMkLst>
            <pc:docMk/>
            <pc:sldMk cId="2141728790" sldId="280"/>
            <ac:picMk id="7" creationId="{C1378E63-053B-15C1-6E79-3525E373112C}"/>
          </ac:picMkLst>
        </pc:picChg>
        <pc:picChg chg="add mod">
          <ac:chgData name="Dilara Ağacik" userId="c5fb8be6-73c8-4383-9bf6-b613edd0a925" providerId="ADAL" clId="{2AB76F20-99ED-F547-80A3-C78648321B75}" dt="2025-01-16T16:49:49.793" v="1613" actId="1076"/>
          <ac:picMkLst>
            <pc:docMk/>
            <pc:sldMk cId="2141728790" sldId="280"/>
            <ac:picMk id="8" creationId="{350C0C5C-7AC5-9282-1063-475D26CF83D2}"/>
          </ac:picMkLst>
        </pc:picChg>
      </pc:sldChg>
      <pc:sldChg chg="addSp delSp modSp new mod">
        <pc:chgData name="Dilara Ağacik" userId="c5fb8be6-73c8-4383-9bf6-b613edd0a925" providerId="ADAL" clId="{2AB76F20-99ED-F547-80A3-C78648321B75}" dt="2025-01-15T20:55:25.577" v="658" actId="1076"/>
        <pc:sldMkLst>
          <pc:docMk/>
          <pc:sldMk cId="449646158" sldId="28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C0EFEC-C3FA-3C4A-B7F4-DA1C3F57E471}" type="datetimeFigureOut">
              <a:t>1/17/2025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522D08-1F01-BB49-AF51-EBB99F15D995}" type="slidenum">
              <a:t>‹#›</a:t>
            </a:fld>
            <a:endParaRPr lang="en-BE"/>
          </a:p>
        </p:txBody>
      </p:sp>
    </p:spTree>
    <p:extLst>
      <p:ext uri="{BB962C8B-B14F-4D97-AF65-F5344CB8AC3E}">
        <p14:creationId xmlns:p14="http://schemas.microsoft.com/office/powerpoint/2010/main" val="3090487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R"/>
              <a:t>Today we are going to present our STMO project  called Pathfindr Ghent.</a:t>
            </a:r>
          </a:p>
        </p:txBody>
      </p:sp>
      <p:sp>
        <p:nvSpPr>
          <p:cNvPr id="4" name="Slide Number Placeholder 3"/>
          <p:cNvSpPr>
            <a:spLocks noGrp="1"/>
          </p:cNvSpPr>
          <p:nvPr>
            <p:ph type="sldNum" sz="quarter" idx="5"/>
          </p:nvPr>
        </p:nvSpPr>
        <p:spPr/>
        <p:txBody>
          <a:bodyPr/>
          <a:lstStyle/>
          <a:p>
            <a:fld id="{1E522D08-1F01-BB49-AF51-EBB99F15D995}" type="slidenum">
              <a:rPr lang="en-TR" smtClean="0"/>
              <a:t>1</a:t>
            </a:fld>
            <a:endParaRPr lang="en-TR"/>
          </a:p>
        </p:txBody>
      </p:sp>
    </p:spTree>
    <p:extLst>
      <p:ext uri="{BB962C8B-B14F-4D97-AF65-F5344CB8AC3E}">
        <p14:creationId xmlns:p14="http://schemas.microsoft.com/office/powerpoint/2010/main" val="3914347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1E522D08-1F01-BB49-AF51-EBB99F15D995}" type="slidenum">
              <a:rPr lang="en-BE" smtClean="0"/>
              <a:t>14</a:t>
            </a:fld>
            <a:endParaRPr lang="en-BE"/>
          </a:p>
        </p:txBody>
      </p:sp>
    </p:spTree>
    <p:extLst>
      <p:ext uri="{BB962C8B-B14F-4D97-AF65-F5344CB8AC3E}">
        <p14:creationId xmlns:p14="http://schemas.microsoft.com/office/powerpoint/2010/main" val="2822524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simulated annealing result we wanted to also see shortest path without any target distance specified as you can see its around 8 km for target distance specified its around 10 km.</a:t>
            </a:r>
            <a:endParaRPr lang="en-TR"/>
          </a:p>
        </p:txBody>
      </p:sp>
      <p:sp>
        <p:nvSpPr>
          <p:cNvPr id="4" name="Slide Number Placeholder 3"/>
          <p:cNvSpPr>
            <a:spLocks noGrp="1"/>
          </p:cNvSpPr>
          <p:nvPr>
            <p:ph type="sldNum" sz="quarter" idx="5"/>
          </p:nvPr>
        </p:nvSpPr>
        <p:spPr/>
        <p:txBody>
          <a:bodyPr/>
          <a:lstStyle/>
          <a:p>
            <a:fld id="{1E522D08-1F01-BB49-AF51-EBB99F15D995}" type="slidenum">
              <a:rPr lang="en-TR" smtClean="0"/>
              <a:t>15</a:t>
            </a:fld>
            <a:endParaRPr lang="en-TR"/>
          </a:p>
        </p:txBody>
      </p:sp>
    </p:spTree>
    <p:extLst>
      <p:ext uri="{BB962C8B-B14F-4D97-AF65-F5344CB8AC3E}">
        <p14:creationId xmlns:p14="http://schemas.microsoft.com/office/powerpoint/2010/main" val="4035108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let’s start with our objectives</a:t>
            </a:r>
          </a:p>
          <a:p>
            <a:endParaRPr lang="en-US"/>
          </a:p>
          <a:p>
            <a:endParaRPr lang="en-TR"/>
          </a:p>
        </p:txBody>
      </p:sp>
      <p:sp>
        <p:nvSpPr>
          <p:cNvPr id="4" name="Slide Number Placeholder 3"/>
          <p:cNvSpPr>
            <a:spLocks noGrp="1"/>
          </p:cNvSpPr>
          <p:nvPr>
            <p:ph type="sldNum" sz="quarter" idx="5"/>
          </p:nvPr>
        </p:nvSpPr>
        <p:spPr/>
        <p:txBody>
          <a:bodyPr/>
          <a:lstStyle/>
          <a:p>
            <a:fld id="{1E522D08-1F01-BB49-AF51-EBB99F15D995}" type="slidenum">
              <a:rPr lang="en-TR" smtClean="0"/>
              <a:t>2</a:t>
            </a:fld>
            <a:endParaRPr lang="en-TR"/>
          </a:p>
        </p:txBody>
      </p:sp>
    </p:spTree>
    <p:extLst>
      <p:ext uri="{BB962C8B-B14F-4D97-AF65-F5344CB8AC3E}">
        <p14:creationId xmlns:p14="http://schemas.microsoft.com/office/powerpoint/2010/main" val="3614801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would like to join a marathon in the upcoming months, and we need a running route with a desired distance. Additionally, we don't want it to be boring—we want to run through interesting locations. This is why we came up with this problem.</a:t>
            </a:r>
            <a:endParaRPr lang="en-TR"/>
          </a:p>
        </p:txBody>
      </p:sp>
      <p:sp>
        <p:nvSpPr>
          <p:cNvPr id="4" name="Slide Number Placeholder 3"/>
          <p:cNvSpPr>
            <a:spLocks noGrp="1"/>
          </p:cNvSpPr>
          <p:nvPr>
            <p:ph type="sldNum" sz="quarter" idx="5"/>
          </p:nvPr>
        </p:nvSpPr>
        <p:spPr/>
        <p:txBody>
          <a:bodyPr/>
          <a:lstStyle/>
          <a:p>
            <a:fld id="{1E522D08-1F01-BB49-AF51-EBB99F15D995}" type="slidenum">
              <a:rPr lang="en-TR" smtClean="0"/>
              <a:t>3</a:t>
            </a:fld>
            <a:endParaRPr lang="en-TR"/>
          </a:p>
        </p:txBody>
      </p:sp>
    </p:spTree>
    <p:extLst>
      <p:ext uri="{BB962C8B-B14F-4D97-AF65-F5344CB8AC3E}">
        <p14:creationId xmlns:p14="http://schemas.microsoft.com/office/powerpoint/2010/main" val="4001516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Moving on to the problem definition now of our project</a:t>
            </a:r>
            <a:endParaRPr lang="LID4096"/>
          </a:p>
        </p:txBody>
      </p:sp>
      <p:sp>
        <p:nvSpPr>
          <p:cNvPr id="4" name="Slide Number Placeholder 3"/>
          <p:cNvSpPr>
            <a:spLocks noGrp="1"/>
          </p:cNvSpPr>
          <p:nvPr>
            <p:ph type="sldNum" sz="quarter" idx="5"/>
          </p:nvPr>
        </p:nvSpPr>
        <p:spPr/>
        <p:txBody>
          <a:bodyPr/>
          <a:lstStyle/>
          <a:p>
            <a:fld id="{1E522D08-1F01-BB49-AF51-EBB99F15D995}" type="slidenum">
              <a:rPr lang="en-BE" smtClean="0"/>
              <a:t>4</a:t>
            </a:fld>
            <a:endParaRPr lang="en-BE"/>
          </a:p>
        </p:txBody>
      </p:sp>
    </p:spTree>
    <p:extLst>
      <p:ext uri="{BB962C8B-B14F-4D97-AF65-F5344CB8AC3E}">
        <p14:creationId xmlns:p14="http://schemas.microsoft.com/office/powerpoint/2010/main" val="1793133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We will use a graph of the city of Ghent, with the nodes representing the intersections of streets and the edges the streets connecting the different nodes with length l.</a:t>
            </a:r>
          </a:p>
          <a:p>
            <a:r>
              <a:rPr lang="en-NL"/>
              <a:t>The problem has a couple of constraints, a fixed starting point S which also serves as our ending point S. A target distance D we would like the total path to be and a set P with points of interest we want to visit along the way. Our objective then becomes the shortest running route through preferred nodes in P on path of S to S around a length of D.</a:t>
            </a:r>
            <a:endParaRPr lang="LID4096"/>
          </a:p>
        </p:txBody>
      </p:sp>
      <p:sp>
        <p:nvSpPr>
          <p:cNvPr id="4" name="Slide Number Placeholder 3"/>
          <p:cNvSpPr>
            <a:spLocks noGrp="1"/>
          </p:cNvSpPr>
          <p:nvPr>
            <p:ph type="sldNum" sz="quarter" idx="5"/>
          </p:nvPr>
        </p:nvSpPr>
        <p:spPr/>
        <p:txBody>
          <a:bodyPr/>
          <a:lstStyle/>
          <a:p>
            <a:fld id="{1E522D08-1F01-BB49-AF51-EBB99F15D995}" type="slidenum">
              <a:rPr lang="en-BE" smtClean="0"/>
              <a:t>5</a:t>
            </a:fld>
            <a:endParaRPr lang="en-BE"/>
          </a:p>
        </p:txBody>
      </p:sp>
    </p:spTree>
    <p:extLst>
      <p:ext uri="{BB962C8B-B14F-4D97-AF65-F5344CB8AC3E}">
        <p14:creationId xmlns:p14="http://schemas.microsoft.com/office/powerpoint/2010/main" val="1735802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Next is a heuristic approach, a genetic algorithm </a:t>
            </a:r>
            <a:r>
              <a:rPr lang="en-NL" err="1"/>
              <a:t>implentation</a:t>
            </a:r>
            <a:endParaRPr lang="LID4096"/>
          </a:p>
        </p:txBody>
      </p:sp>
      <p:sp>
        <p:nvSpPr>
          <p:cNvPr id="4" name="Slide Number Placeholder 3"/>
          <p:cNvSpPr>
            <a:spLocks noGrp="1"/>
          </p:cNvSpPr>
          <p:nvPr>
            <p:ph type="sldNum" sz="quarter" idx="5"/>
          </p:nvPr>
        </p:nvSpPr>
        <p:spPr/>
        <p:txBody>
          <a:bodyPr/>
          <a:lstStyle/>
          <a:p>
            <a:fld id="{1E522D08-1F01-BB49-AF51-EBB99F15D995}" type="slidenum">
              <a:rPr lang="en-BE" smtClean="0"/>
              <a:t>8</a:t>
            </a:fld>
            <a:endParaRPr lang="en-BE"/>
          </a:p>
        </p:txBody>
      </p:sp>
    </p:spTree>
    <p:extLst>
      <p:ext uri="{BB962C8B-B14F-4D97-AF65-F5344CB8AC3E}">
        <p14:creationId xmlns:p14="http://schemas.microsoft.com/office/powerpoint/2010/main" val="613832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The pseudocode looks like this</a:t>
            </a:r>
            <a:endParaRPr lang="LID4096"/>
          </a:p>
        </p:txBody>
      </p:sp>
      <p:sp>
        <p:nvSpPr>
          <p:cNvPr id="4" name="Slide Number Placeholder 3"/>
          <p:cNvSpPr>
            <a:spLocks noGrp="1"/>
          </p:cNvSpPr>
          <p:nvPr>
            <p:ph type="sldNum" sz="quarter" idx="5"/>
          </p:nvPr>
        </p:nvSpPr>
        <p:spPr/>
        <p:txBody>
          <a:bodyPr/>
          <a:lstStyle/>
          <a:p>
            <a:fld id="{1E522D08-1F01-BB49-AF51-EBB99F15D995}" type="slidenum">
              <a:rPr lang="en-BE" smtClean="0"/>
              <a:t>9</a:t>
            </a:fld>
            <a:endParaRPr lang="en-BE"/>
          </a:p>
        </p:txBody>
      </p:sp>
    </p:spTree>
    <p:extLst>
      <p:ext uri="{BB962C8B-B14F-4D97-AF65-F5344CB8AC3E}">
        <p14:creationId xmlns:p14="http://schemas.microsoft.com/office/powerpoint/2010/main" val="4252753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a:t>
            </a:r>
            <a:r>
              <a:rPr lang="en-TR"/>
              <a:t>ur third approach is simulated annealing</a:t>
            </a:r>
          </a:p>
        </p:txBody>
      </p:sp>
      <p:sp>
        <p:nvSpPr>
          <p:cNvPr id="4" name="Slide Number Placeholder 3"/>
          <p:cNvSpPr>
            <a:spLocks noGrp="1"/>
          </p:cNvSpPr>
          <p:nvPr>
            <p:ph type="sldNum" sz="quarter" idx="5"/>
          </p:nvPr>
        </p:nvSpPr>
        <p:spPr/>
        <p:txBody>
          <a:bodyPr/>
          <a:lstStyle/>
          <a:p>
            <a:fld id="{1E522D08-1F01-BB49-AF51-EBB99F15D995}" type="slidenum">
              <a:rPr lang="en-TR" smtClean="0"/>
              <a:t>10</a:t>
            </a:fld>
            <a:endParaRPr lang="en-TR"/>
          </a:p>
        </p:txBody>
      </p:sp>
    </p:spTree>
    <p:extLst>
      <p:ext uri="{BB962C8B-B14F-4D97-AF65-F5344CB8AC3E}">
        <p14:creationId xmlns:p14="http://schemas.microsoft.com/office/powerpoint/2010/main" val="1866513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starts with random points and swap them and later it calculates the distance, if target distance specified adds penalty to make it close to desired distance later it looks at the new path if its shorter than old one it accepts it and if its not it will accept with a probability and later system gradually cools down. Ans system stops when its cool enough.</a:t>
            </a:r>
            <a:endParaRPr lang="en-TR"/>
          </a:p>
        </p:txBody>
      </p:sp>
      <p:sp>
        <p:nvSpPr>
          <p:cNvPr id="4" name="Slide Number Placeholder 3"/>
          <p:cNvSpPr>
            <a:spLocks noGrp="1"/>
          </p:cNvSpPr>
          <p:nvPr>
            <p:ph type="sldNum" sz="quarter" idx="5"/>
          </p:nvPr>
        </p:nvSpPr>
        <p:spPr/>
        <p:txBody>
          <a:bodyPr/>
          <a:lstStyle/>
          <a:p>
            <a:fld id="{1E522D08-1F01-BB49-AF51-EBB99F15D995}" type="slidenum">
              <a:rPr lang="en-TR" smtClean="0"/>
              <a:t>11</a:t>
            </a:fld>
            <a:endParaRPr lang="en-TR"/>
          </a:p>
        </p:txBody>
      </p:sp>
    </p:spTree>
    <p:extLst>
      <p:ext uri="{BB962C8B-B14F-4D97-AF65-F5344CB8AC3E}">
        <p14:creationId xmlns:p14="http://schemas.microsoft.com/office/powerpoint/2010/main" val="16244394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ugent.be/"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E7AAA61-02E7-BAC9-EA05-6C3E6931C9AE}"/>
              </a:ext>
            </a:extLst>
          </p:cNvPr>
          <p:cNvSpPr/>
          <p:nvPr userDrawn="1"/>
        </p:nvSpPr>
        <p:spPr>
          <a:xfrm>
            <a:off x="334962" y="904834"/>
            <a:ext cx="11857038" cy="4727381"/>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Picture Placeholder 12">
            <a:extLst>
              <a:ext uri="{FF2B5EF4-FFF2-40B4-BE49-F238E27FC236}">
                <a16:creationId xmlns:a16="http://schemas.microsoft.com/office/drawing/2014/main" id="{F6D2043D-6EB9-0864-5E05-87A3F67AF25E}"/>
              </a:ext>
            </a:extLst>
          </p:cNvPr>
          <p:cNvSpPr>
            <a:spLocks noGrp="1"/>
          </p:cNvSpPr>
          <p:nvPr>
            <p:ph type="pic" sz="quarter" idx="10" hasCustomPrompt="1"/>
          </p:nvPr>
        </p:nvSpPr>
        <p:spPr>
          <a:xfrm>
            <a:off x="6708775" y="904834"/>
            <a:ext cx="5483225" cy="4727616"/>
          </a:xfrm>
          <a:prstGeom prst="rect">
            <a:avLst/>
          </a:prstGeom>
          <a:noFill/>
        </p:spPr>
        <p:txBody>
          <a:bodyPr/>
          <a:lstStyle>
            <a:lvl1pPr marL="0" indent="0">
              <a:buFontTx/>
              <a:buNone/>
              <a:defRPr b="0" i="1" baseline="0">
                <a:solidFill>
                  <a:schemeClr val="bg1"/>
                </a:solidFill>
              </a:defRPr>
            </a:lvl1pPr>
          </a:lstStyle>
          <a:p>
            <a:r>
              <a:rPr lang="nl-BE"/>
              <a:t>Click </a:t>
            </a:r>
            <a:r>
              <a:rPr lang="nl-BE" err="1"/>
              <a:t>to</a:t>
            </a:r>
            <a:r>
              <a:rPr lang="nl-BE"/>
              <a:t> </a:t>
            </a:r>
            <a:r>
              <a:rPr lang="nl-BE" err="1"/>
              <a:t>add</a:t>
            </a:r>
            <a:r>
              <a:rPr lang="nl-BE"/>
              <a:t> picture</a:t>
            </a:r>
            <a:endParaRPr lang="en-BE"/>
          </a:p>
        </p:txBody>
      </p:sp>
      <p:sp>
        <p:nvSpPr>
          <p:cNvPr id="20" name="Text Placeholder 15">
            <a:extLst>
              <a:ext uri="{FF2B5EF4-FFF2-40B4-BE49-F238E27FC236}">
                <a16:creationId xmlns:a16="http://schemas.microsoft.com/office/drawing/2014/main" id="{3BA10A23-5DA3-9A1E-8E84-29F7F107D9CA}"/>
              </a:ext>
            </a:extLst>
          </p:cNvPr>
          <p:cNvSpPr>
            <a:spLocks noGrp="1"/>
          </p:cNvSpPr>
          <p:nvPr>
            <p:ph type="body" sz="quarter" idx="12" hasCustomPrompt="1"/>
          </p:nvPr>
        </p:nvSpPr>
        <p:spPr>
          <a:xfrm>
            <a:off x="588206" y="1076122"/>
            <a:ext cx="5800725" cy="253317"/>
          </a:xfrm>
          <a:prstGeom prst="rect">
            <a:avLst/>
          </a:prstGeom>
        </p:spPr>
        <p:txBody>
          <a:bodyPr/>
          <a:lstStyle>
            <a:lvl1pPr marL="0" indent="0">
              <a:lnSpc>
                <a:spcPct val="100000"/>
              </a:lnSpc>
              <a:spcBef>
                <a:spcPts val="0"/>
              </a:spcBef>
              <a:buNone/>
              <a:defRPr sz="1400" b="0" i="0" cap="all" baseline="0">
                <a:solidFill>
                  <a:schemeClr val="bg1"/>
                </a:solidFill>
                <a:latin typeface="UGent Panno Text" panose="02000506040000040003" pitchFamily="2" charset="0"/>
              </a:defRPr>
            </a:lvl1pPr>
          </a:lstStyle>
          <a:p>
            <a:pPr lvl="0"/>
            <a:r>
              <a:rPr lang="nl-BE"/>
              <a:t>Click </a:t>
            </a:r>
            <a:r>
              <a:rPr lang="nl-BE" err="1"/>
              <a:t>to</a:t>
            </a:r>
            <a:r>
              <a:rPr lang="nl-BE"/>
              <a:t> </a:t>
            </a:r>
            <a:r>
              <a:rPr lang="nl-BE" err="1"/>
              <a:t>add</a:t>
            </a:r>
            <a:r>
              <a:rPr lang="nl-BE"/>
              <a:t> </a:t>
            </a:r>
            <a:r>
              <a:rPr lang="nl-BE" err="1"/>
              <a:t>department</a:t>
            </a:r>
            <a:endParaRPr lang="en-GB"/>
          </a:p>
        </p:txBody>
      </p:sp>
      <p:sp>
        <p:nvSpPr>
          <p:cNvPr id="21" name="Text Placeholder 15">
            <a:extLst>
              <a:ext uri="{FF2B5EF4-FFF2-40B4-BE49-F238E27FC236}">
                <a16:creationId xmlns:a16="http://schemas.microsoft.com/office/drawing/2014/main" id="{62DBA8D7-7A6E-681C-61D6-629E37255DC9}"/>
              </a:ext>
            </a:extLst>
          </p:cNvPr>
          <p:cNvSpPr>
            <a:spLocks noGrp="1"/>
          </p:cNvSpPr>
          <p:nvPr>
            <p:ph type="body" sz="quarter" idx="13" hasCustomPrompt="1"/>
          </p:nvPr>
        </p:nvSpPr>
        <p:spPr>
          <a:xfrm>
            <a:off x="588206" y="1336460"/>
            <a:ext cx="5800725" cy="253317"/>
          </a:xfrm>
          <a:prstGeom prst="rect">
            <a:avLst/>
          </a:prstGeom>
        </p:spPr>
        <p:txBody>
          <a:bodyPr/>
          <a:lstStyle>
            <a:lvl1pPr marL="0" indent="0">
              <a:lnSpc>
                <a:spcPct val="100000"/>
              </a:lnSpc>
              <a:spcBef>
                <a:spcPts val="0"/>
              </a:spcBef>
              <a:buNone/>
              <a:defRPr sz="1400" b="0" i="0" cap="all" baseline="0">
                <a:solidFill>
                  <a:schemeClr val="bg1"/>
                </a:solidFill>
                <a:latin typeface="UGent Panno Text" panose="02000506040000040003" pitchFamily="2" charset="0"/>
              </a:defRPr>
            </a:lvl1pPr>
          </a:lstStyle>
          <a:p>
            <a:pPr lvl="0"/>
            <a:r>
              <a:rPr lang="nl-BE"/>
              <a:t>Click </a:t>
            </a:r>
            <a:r>
              <a:rPr lang="nl-BE" err="1"/>
              <a:t>to</a:t>
            </a:r>
            <a:r>
              <a:rPr lang="nl-BE"/>
              <a:t> </a:t>
            </a:r>
            <a:r>
              <a:rPr lang="nl-BE" err="1"/>
              <a:t>add</a:t>
            </a:r>
            <a:r>
              <a:rPr lang="nl-BE"/>
              <a:t> research </a:t>
            </a:r>
            <a:r>
              <a:rPr lang="nl-BE" err="1"/>
              <a:t>group</a:t>
            </a:r>
            <a:endParaRPr lang="en-GB"/>
          </a:p>
        </p:txBody>
      </p:sp>
      <p:sp>
        <p:nvSpPr>
          <p:cNvPr id="24" name="Text Placeholder 22">
            <a:extLst>
              <a:ext uri="{FF2B5EF4-FFF2-40B4-BE49-F238E27FC236}">
                <a16:creationId xmlns:a16="http://schemas.microsoft.com/office/drawing/2014/main" id="{999674CE-CC5A-6E5E-B20B-6D1ECE875889}"/>
              </a:ext>
            </a:extLst>
          </p:cNvPr>
          <p:cNvSpPr>
            <a:spLocks noGrp="1"/>
          </p:cNvSpPr>
          <p:nvPr>
            <p:ph type="body" sz="quarter" idx="14" hasCustomPrompt="1"/>
          </p:nvPr>
        </p:nvSpPr>
        <p:spPr>
          <a:xfrm>
            <a:off x="545820" y="4947903"/>
            <a:ext cx="5868987" cy="338554"/>
          </a:xfrm>
          <a:prstGeom prst="rect">
            <a:avLst/>
          </a:prstGeom>
        </p:spPr>
        <p:txBody>
          <a:bodyPr/>
          <a:lstStyle>
            <a:lvl1pPr marL="0" indent="0">
              <a:buNone/>
              <a:defRPr sz="1600" cap="all" baseline="0">
                <a:solidFill>
                  <a:schemeClr val="bg1"/>
                </a:solidFill>
                <a:latin typeface="UGent Panno Text" panose="02000506040000040003" pitchFamily="2" charset="0"/>
              </a:defRPr>
            </a:lvl1pPr>
          </a:lstStyle>
          <a:p>
            <a:r>
              <a:rPr lang="en-GB" noProof="0"/>
              <a:t>Click to add subtitle / presenter / date [dd-mm-</a:t>
            </a:r>
            <a:r>
              <a:rPr lang="en-GB" noProof="0" err="1"/>
              <a:t>yyyy</a:t>
            </a:r>
            <a:r>
              <a:rPr lang="en-GB" noProof="0"/>
              <a:t>]</a:t>
            </a:r>
          </a:p>
        </p:txBody>
      </p:sp>
      <p:sp>
        <p:nvSpPr>
          <p:cNvPr id="4" name="Picture Placeholder 3">
            <a:extLst>
              <a:ext uri="{FF2B5EF4-FFF2-40B4-BE49-F238E27FC236}">
                <a16:creationId xmlns:a16="http://schemas.microsoft.com/office/drawing/2014/main" id="{94B80BBE-DD8A-6D20-5EFA-10B5F440EED8}"/>
              </a:ext>
            </a:extLst>
          </p:cNvPr>
          <p:cNvSpPr>
            <a:spLocks noGrp="1"/>
          </p:cNvSpPr>
          <p:nvPr>
            <p:ph type="pic" sz="quarter" idx="15" hasCustomPrompt="1"/>
          </p:nvPr>
        </p:nvSpPr>
        <p:spPr>
          <a:xfrm>
            <a:off x="1900555" y="5852592"/>
            <a:ext cx="1929765" cy="698896"/>
          </a:xfrm>
          <a:prstGeom prst="rect">
            <a:avLst/>
          </a:prstGeom>
        </p:spPr>
        <p:txBody>
          <a:bodyPr/>
          <a:lstStyle>
            <a:lvl1pPr marL="0" indent="0">
              <a:buNone/>
              <a:defRPr sz="1400" baseline="0"/>
            </a:lvl1pPr>
          </a:lstStyle>
          <a:p>
            <a:r>
              <a:rPr lang="en-BE"/>
              <a:t>Partner Logo 1</a:t>
            </a:r>
          </a:p>
        </p:txBody>
      </p:sp>
      <p:sp>
        <p:nvSpPr>
          <p:cNvPr id="5" name="Picture Placeholder 3">
            <a:extLst>
              <a:ext uri="{FF2B5EF4-FFF2-40B4-BE49-F238E27FC236}">
                <a16:creationId xmlns:a16="http://schemas.microsoft.com/office/drawing/2014/main" id="{3C3B384C-5F63-0027-60E1-3323498634AF}"/>
              </a:ext>
            </a:extLst>
          </p:cNvPr>
          <p:cNvSpPr>
            <a:spLocks noGrp="1"/>
          </p:cNvSpPr>
          <p:nvPr>
            <p:ph type="pic" sz="quarter" idx="16" hasCustomPrompt="1"/>
          </p:nvPr>
        </p:nvSpPr>
        <p:spPr>
          <a:xfrm>
            <a:off x="3993515" y="5845558"/>
            <a:ext cx="1929765" cy="698896"/>
          </a:xfrm>
          <a:prstGeom prst="rect">
            <a:avLst/>
          </a:prstGeom>
        </p:spPr>
        <p:txBody>
          <a:bodyPr/>
          <a:lstStyle>
            <a:lvl1pPr marL="0" indent="0">
              <a:buNone/>
              <a:defRPr sz="1400" baseline="0"/>
            </a:lvl1pPr>
          </a:lstStyle>
          <a:p>
            <a:r>
              <a:rPr lang="en-BE"/>
              <a:t>Partner Logo 2</a:t>
            </a:r>
          </a:p>
        </p:txBody>
      </p:sp>
      <p:sp>
        <p:nvSpPr>
          <p:cNvPr id="6" name="Picture Placeholder 3">
            <a:extLst>
              <a:ext uri="{FF2B5EF4-FFF2-40B4-BE49-F238E27FC236}">
                <a16:creationId xmlns:a16="http://schemas.microsoft.com/office/drawing/2014/main" id="{47C46CF3-3266-0AE4-E490-2AB34D0D8D7C}"/>
              </a:ext>
            </a:extLst>
          </p:cNvPr>
          <p:cNvSpPr>
            <a:spLocks noGrp="1"/>
          </p:cNvSpPr>
          <p:nvPr>
            <p:ph type="pic" sz="quarter" idx="17" hasCustomPrompt="1"/>
          </p:nvPr>
        </p:nvSpPr>
        <p:spPr>
          <a:xfrm>
            <a:off x="6086475" y="5845558"/>
            <a:ext cx="1929765" cy="698896"/>
          </a:xfrm>
          <a:prstGeom prst="rect">
            <a:avLst/>
          </a:prstGeom>
        </p:spPr>
        <p:txBody>
          <a:bodyPr/>
          <a:lstStyle>
            <a:lvl1pPr marL="0" indent="0">
              <a:buNone/>
              <a:defRPr sz="1400" baseline="0"/>
            </a:lvl1pPr>
          </a:lstStyle>
          <a:p>
            <a:r>
              <a:rPr lang="en-BE"/>
              <a:t>Partner Logo 3</a:t>
            </a:r>
          </a:p>
        </p:txBody>
      </p:sp>
      <p:sp>
        <p:nvSpPr>
          <p:cNvPr id="7" name="Picture Placeholder 3">
            <a:extLst>
              <a:ext uri="{FF2B5EF4-FFF2-40B4-BE49-F238E27FC236}">
                <a16:creationId xmlns:a16="http://schemas.microsoft.com/office/drawing/2014/main" id="{3B1542A1-6AC8-E18C-CF5F-D1E4308D374A}"/>
              </a:ext>
            </a:extLst>
          </p:cNvPr>
          <p:cNvSpPr>
            <a:spLocks noGrp="1"/>
          </p:cNvSpPr>
          <p:nvPr>
            <p:ph type="pic" sz="quarter" idx="18" hasCustomPrompt="1"/>
          </p:nvPr>
        </p:nvSpPr>
        <p:spPr>
          <a:xfrm>
            <a:off x="8179435" y="5845558"/>
            <a:ext cx="1929765" cy="698896"/>
          </a:xfrm>
          <a:prstGeom prst="rect">
            <a:avLst/>
          </a:prstGeom>
        </p:spPr>
        <p:txBody>
          <a:bodyPr/>
          <a:lstStyle>
            <a:lvl1pPr marL="0" indent="0">
              <a:buNone/>
              <a:defRPr sz="1400" baseline="0"/>
            </a:lvl1pPr>
          </a:lstStyle>
          <a:p>
            <a:r>
              <a:rPr lang="en-BE"/>
              <a:t>Partner Logo 4</a:t>
            </a:r>
          </a:p>
        </p:txBody>
      </p:sp>
      <p:sp>
        <p:nvSpPr>
          <p:cNvPr id="3" name="Text Placeholder 15">
            <a:extLst>
              <a:ext uri="{FF2B5EF4-FFF2-40B4-BE49-F238E27FC236}">
                <a16:creationId xmlns:a16="http://schemas.microsoft.com/office/drawing/2014/main" id="{5CD99CC8-1C66-FA5B-C68B-CA8D27A118FD}"/>
              </a:ext>
            </a:extLst>
          </p:cNvPr>
          <p:cNvSpPr>
            <a:spLocks noGrp="1"/>
          </p:cNvSpPr>
          <p:nvPr>
            <p:ph type="body" sz="quarter" idx="11" hasCustomPrompt="1"/>
          </p:nvPr>
        </p:nvSpPr>
        <p:spPr>
          <a:xfrm>
            <a:off x="554196" y="2126254"/>
            <a:ext cx="5632959" cy="2601271"/>
          </a:xfrm>
          <a:prstGeom prst="rect">
            <a:avLst/>
          </a:prstGeom>
        </p:spPr>
        <p:txBody>
          <a:bodyPr anchor="b" anchorCtr="0"/>
          <a:lstStyle>
            <a:lvl1pPr marL="0" indent="0">
              <a:lnSpc>
                <a:spcPts val="6800"/>
              </a:lnSpc>
              <a:spcBef>
                <a:spcPts val="0"/>
              </a:spcBef>
              <a:buNone/>
              <a:defRPr sz="6500" b="1" i="0" cap="all" baseline="0">
                <a:solidFill>
                  <a:schemeClr val="bg1"/>
                </a:solidFill>
                <a:latin typeface="UGent Panno Text" panose="02000506040000040003" pitchFamily="2" charset="0"/>
              </a:defRPr>
            </a:lvl1pPr>
          </a:lstStyle>
          <a:p>
            <a:pPr lvl="0"/>
            <a:r>
              <a:rPr lang="en-GB"/>
              <a:t>CLICK TO ADD TITLE</a:t>
            </a:r>
          </a:p>
        </p:txBody>
      </p:sp>
      <p:pic>
        <p:nvPicPr>
          <p:cNvPr id="9" name="Afbeelding 17">
            <a:extLst>
              <a:ext uri="{FF2B5EF4-FFF2-40B4-BE49-F238E27FC236}">
                <a16:creationId xmlns:a16="http://schemas.microsoft.com/office/drawing/2014/main" id="{EBBD9B4E-405D-BB9A-B834-55CD333BC58D}"/>
              </a:ext>
            </a:extLst>
          </p:cNvPr>
          <p:cNvPicPr>
            <a:picLocks noChangeAspect="1"/>
          </p:cNvPicPr>
          <p:nvPr userDrawn="1"/>
        </p:nvPicPr>
        <p:blipFill>
          <a:blip r:embed="rId2"/>
          <a:srcRect/>
          <a:stretch/>
        </p:blipFill>
        <p:spPr>
          <a:xfrm>
            <a:off x="-4922" y="4075"/>
            <a:ext cx="2097188" cy="1048595"/>
          </a:xfrm>
          <a:prstGeom prst="rect">
            <a:avLst/>
          </a:prstGeom>
        </p:spPr>
      </p:pic>
    </p:spTree>
    <p:extLst>
      <p:ext uri="{BB962C8B-B14F-4D97-AF65-F5344CB8AC3E}">
        <p14:creationId xmlns:p14="http://schemas.microsoft.com/office/powerpoint/2010/main" val="38882136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4226" userDrawn="1">
          <p15:clr>
            <a:srgbClr val="FBAE40"/>
          </p15:clr>
        </p15:guide>
        <p15:guide id="4" pos="415" userDrawn="1">
          <p15:clr>
            <a:srgbClr val="FBAE40"/>
          </p15:clr>
        </p15:guide>
        <p15:guide id="5" orient="horz" pos="256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0" name="Rectangle 9">
            <a:hlinkClick r:id="rId2"/>
            <a:extLst>
              <a:ext uri="{FF2B5EF4-FFF2-40B4-BE49-F238E27FC236}">
                <a16:creationId xmlns:a16="http://schemas.microsoft.com/office/drawing/2014/main" id="{362F20F1-ED28-85C0-71DB-505E68838417}"/>
              </a:ext>
            </a:extLst>
          </p:cNvPr>
          <p:cNvSpPr/>
          <p:nvPr userDrawn="1"/>
        </p:nvSpPr>
        <p:spPr>
          <a:xfrm>
            <a:off x="334962" y="904834"/>
            <a:ext cx="11857038" cy="4727381"/>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Text Placeholder 15">
            <a:extLst>
              <a:ext uri="{FF2B5EF4-FFF2-40B4-BE49-F238E27FC236}">
                <a16:creationId xmlns:a16="http://schemas.microsoft.com/office/drawing/2014/main" id="{5E68D4D5-0FA9-E53F-F53B-B98FE92BBC76}"/>
              </a:ext>
            </a:extLst>
          </p:cNvPr>
          <p:cNvSpPr>
            <a:spLocks noGrp="1"/>
          </p:cNvSpPr>
          <p:nvPr>
            <p:ph type="body" sz="quarter" idx="12" hasCustomPrompt="1"/>
          </p:nvPr>
        </p:nvSpPr>
        <p:spPr>
          <a:xfrm>
            <a:off x="1209307" y="1288131"/>
            <a:ext cx="5800725" cy="368467"/>
          </a:xfrm>
          <a:prstGeom prst="rect">
            <a:avLst/>
          </a:prstGeom>
        </p:spPr>
        <p:txBody>
          <a:bodyPr/>
          <a:lstStyle>
            <a:lvl1pPr marL="0" indent="0">
              <a:lnSpc>
                <a:spcPct val="100000"/>
              </a:lnSpc>
              <a:spcBef>
                <a:spcPts val="0"/>
              </a:spcBef>
              <a:buNone/>
              <a:defRPr sz="2400" b="1" i="0" baseline="0">
                <a:solidFill>
                  <a:schemeClr val="bg1"/>
                </a:solidFill>
                <a:latin typeface="UGent Panno Text" panose="02000506040000040003" pitchFamily="2" charset="0"/>
              </a:defRPr>
            </a:lvl1pPr>
          </a:lstStyle>
          <a:p>
            <a:pPr lvl="0"/>
            <a:r>
              <a:rPr lang="nl-BE"/>
              <a:t>Click </a:t>
            </a:r>
            <a:r>
              <a:rPr lang="nl-BE" err="1"/>
              <a:t>to</a:t>
            </a:r>
            <a:r>
              <a:rPr lang="nl-BE"/>
              <a:t> </a:t>
            </a:r>
            <a:r>
              <a:rPr lang="nl-BE" err="1"/>
              <a:t>add</a:t>
            </a:r>
            <a:r>
              <a:rPr lang="nl-BE"/>
              <a:t> name presenter</a:t>
            </a:r>
            <a:endParaRPr lang="en-GB"/>
          </a:p>
        </p:txBody>
      </p:sp>
      <p:sp>
        <p:nvSpPr>
          <p:cNvPr id="17" name="Text Placeholder 15">
            <a:extLst>
              <a:ext uri="{FF2B5EF4-FFF2-40B4-BE49-F238E27FC236}">
                <a16:creationId xmlns:a16="http://schemas.microsoft.com/office/drawing/2014/main" id="{DC9F327B-FF93-9563-C292-045730830AD4}"/>
              </a:ext>
            </a:extLst>
          </p:cNvPr>
          <p:cNvSpPr>
            <a:spLocks noGrp="1"/>
          </p:cNvSpPr>
          <p:nvPr>
            <p:ph type="body" sz="quarter" idx="13" hasCustomPrompt="1"/>
          </p:nvPr>
        </p:nvSpPr>
        <p:spPr>
          <a:xfrm>
            <a:off x="1209306" y="1744365"/>
            <a:ext cx="5800725" cy="368467"/>
          </a:xfrm>
          <a:prstGeom prst="rect">
            <a:avLst/>
          </a:prstGeom>
        </p:spPr>
        <p:txBody>
          <a:bodyPr/>
          <a:lstStyle>
            <a:lvl1pPr marL="0" indent="0">
              <a:lnSpc>
                <a:spcPct val="100000"/>
              </a:lnSpc>
              <a:spcBef>
                <a:spcPts val="0"/>
              </a:spcBef>
              <a:buNone/>
              <a:defRPr sz="1800" b="0" i="0" baseline="0">
                <a:solidFill>
                  <a:schemeClr val="bg1"/>
                </a:solidFill>
                <a:latin typeface="UGent Panno Text" panose="02000506040000040003" pitchFamily="2" charset="0"/>
              </a:defRPr>
            </a:lvl1pPr>
          </a:lstStyle>
          <a:p>
            <a:pPr lvl="0"/>
            <a:r>
              <a:rPr lang="nl-BE"/>
              <a:t>Click </a:t>
            </a:r>
            <a:r>
              <a:rPr lang="nl-BE" err="1"/>
              <a:t>to</a:t>
            </a:r>
            <a:r>
              <a:rPr lang="nl-BE"/>
              <a:t> </a:t>
            </a:r>
            <a:r>
              <a:rPr lang="nl-BE" err="1"/>
              <a:t>add</a:t>
            </a:r>
            <a:r>
              <a:rPr lang="nl-BE"/>
              <a:t> </a:t>
            </a:r>
            <a:r>
              <a:rPr lang="nl-BE" err="1"/>
              <a:t>function</a:t>
            </a:r>
            <a:r>
              <a:rPr lang="nl-BE"/>
              <a:t> presenter</a:t>
            </a:r>
            <a:endParaRPr lang="en-GB"/>
          </a:p>
        </p:txBody>
      </p:sp>
      <p:sp>
        <p:nvSpPr>
          <p:cNvPr id="19" name="Text Placeholder 15">
            <a:extLst>
              <a:ext uri="{FF2B5EF4-FFF2-40B4-BE49-F238E27FC236}">
                <a16:creationId xmlns:a16="http://schemas.microsoft.com/office/drawing/2014/main" id="{2B695713-4E1B-201D-D5EB-461CBF7EBA51}"/>
              </a:ext>
            </a:extLst>
          </p:cNvPr>
          <p:cNvSpPr>
            <a:spLocks noGrp="1"/>
          </p:cNvSpPr>
          <p:nvPr>
            <p:ph type="body" sz="quarter" idx="14" hasCustomPrompt="1"/>
          </p:nvPr>
        </p:nvSpPr>
        <p:spPr>
          <a:xfrm>
            <a:off x="1209306" y="2514594"/>
            <a:ext cx="5800725" cy="368467"/>
          </a:xfrm>
          <a:prstGeom prst="rect">
            <a:avLst/>
          </a:prstGeom>
        </p:spPr>
        <p:txBody>
          <a:bodyPr/>
          <a:lstStyle>
            <a:lvl1pPr marL="0" indent="0">
              <a:lnSpc>
                <a:spcPct val="100000"/>
              </a:lnSpc>
              <a:spcBef>
                <a:spcPts val="0"/>
              </a:spcBef>
              <a:buNone/>
              <a:defRPr sz="1800" b="0" i="0" cap="all" baseline="0">
                <a:solidFill>
                  <a:schemeClr val="bg1"/>
                </a:solidFill>
                <a:latin typeface="UGent Panno Text" panose="02000506040000040003" pitchFamily="2" charset="0"/>
              </a:defRPr>
            </a:lvl1pPr>
          </a:lstStyle>
          <a:p>
            <a:pPr lvl="0"/>
            <a:r>
              <a:rPr lang="nl-BE"/>
              <a:t>Click </a:t>
            </a:r>
            <a:r>
              <a:rPr lang="nl-BE" err="1"/>
              <a:t>to</a:t>
            </a:r>
            <a:r>
              <a:rPr lang="nl-BE"/>
              <a:t> </a:t>
            </a:r>
            <a:r>
              <a:rPr lang="nl-BE" err="1"/>
              <a:t>add</a:t>
            </a:r>
            <a:r>
              <a:rPr lang="nl-BE"/>
              <a:t> </a:t>
            </a:r>
            <a:r>
              <a:rPr lang="nl-BE" err="1"/>
              <a:t>department</a:t>
            </a:r>
            <a:r>
              <a:rPr lang="nl-BE"/>
              <a:t> or research </a:t>
            </a:r>
            <a:r>
              <a:rPr lang="nl-BE" err="1"/>
              <a:t>group</a:t>
            </a:r>
            <a:endParaRPr lang="en-GB"/>
          </a:p>
        </p:txBody>
      </p:sp>
      <p:sp>
        <p:nvSpPr>
          <p:cNvPr id="20" name="Text Placeholder 15">
            <a:extLst>
              <a:ext uri="{FF2B5EF4-FFF2-40B4-BE49-F238E27FC236}">
                <a16:creationId xmlns:a16="http://schemas.microsoft.com/office/drawing/2014/main" id="{FE657102-1BE8-0D9D-E03D-6B6E915D876B}"/>
              </a:ext>
            </a:extLst>
          </p:cNvPr>
          <p:cNvSpPr>
            <a:spLocks noGrp="1"/>
          </p:cNvSpPr>
          <p:nvPr>
            <p:ph type="body" sz="quarter" idx="15" hasCustomPrompt="1"/>
          </p:nvPr>
        </p:nvSpPr>
        <p:spPr>
          <a:xfrm>
            <a:off x="1209306" y="3448928"/>
            <a:ext cx="5800725" cy="368467"/>
          </a:xfrm>
          <a:prstGeom prst="rect">
            <a:avLst/>
          </a:prstGeom>
        </p:spPr>
        <p:txBody>
          <a:bodyPr/>
          <a:lstStyle>
            <a:lvl1pPr marL="0" indent="0">
              <a:lnSpc>
                <a:spcPct val="100000"/>
              </a:lnSpc>
              <a:spcBef>
                <a:spcPts val="0"/>
              </a:spcBef>
              <a:buNone/>
              <a:defRPr sz="1800" b="0" i="0" baseline="0">
                <a:solidFill>
                  <a:schemeClr val="bg1"/>
                </a:solidFill>
                <a:latin typeface="UGent Panno Text" panose="02000506040000040003" pitchFamily="2" charset="0"/>
              </a:defRPr>
            </a:lvl1pPr>
          </a:lstStyle>
          <a:p>
            <a:pPr lvl="0"/>
            <a:r>
              <a:rPr lang="nl-BE"/>
              <a:t>Click </a:t>
            </a:r>
            <a:r>
              <a:rPr lang="nl-BE" err="1"/>
              <a:t>to</a:t>
            </a:r>
            <a:r>
              <a:rPr lang="nl-BE"/>
              <a:t> </a:t>
            </a:r>
            <a:r>
              <a:rPr lang="nl-BE" err="1"/>
              <a:t>add</a:t>
            </a:r>
            <a:r>
              <a:rPr lang="nl-BE"/>
              <a:t> email </a:t>
            </a:r>
            <a:r>
              <a:rPr lang="nl-BE" err="1"/>
              <a:t>address</a:t>
            </a:r>
            <a:endParaRPr lang="en-GB"/>
          </a:p>
        </p:txBody>
      </p:sp>
      <p:sp>
        <p:nvSpPr>
          <p:cNvPr id="21" name="Text Placeholder 15">
            <a:extLst>
              <a:ext uri="{FF2B5EF4-FFF2-40B4-BE49-F238E27FC236}">
                <a16:creationId xmlns:a16="http://schemas.microsoft.com/office/drawing/2014/main" id="{86142B73-FD37-BBD7-B358-4DD6E2FC11F9}"/>
              </a:ext>
            </a:extLst>
          </p:cNvPr>
          <p:cNvSpPr>
            <a:spLocks noGrp="1"/>
          </p:cNvSpPr>
          <p:nvPr>
            <p:ph type="body" sz="quarter" idx="16" hasCustomPrompt="1"/>
          </p:nvPr>
        </p:nvSpPr>
        <p:spPr>
          <a:xfrm>
            <a:off x="1209305" y="3906540"/>
            <a:ext cx="5800725" cy="368467"/>
          </a:xfrm>
          <a:prstGeom prst="rect">
            <a:avLst/>
          </a:prstGeom>
        </p:spPr>
        <p:txBody>
          <a:bodyPr/>
          <a:lstStyle>
            <a:lvl1pPr marL="0" indent="0">
              <a:lnSpc>
                <a:spcPct val="100000"/>
              </a:lnSpc>
              <a:spcBef>
                <a:spcPts val="0"/>
              </a:spcBef>
              <a:buNone/>
              <a:defRPr sz="1800" b="0" i="0" baseline="0">
                <a:solidFill>
                  <a:schemeClr val="bg1"/>
                </a:solidFill>
                <a:latin typeface="UGent Panno Text" panose="02000506040000040003" pitchFamily="2" charset="0"/>
              </a:defRPr>
            </a:lvl1pPr>
          </a:lstStyle>
          <a:p>
            <a:pPr lvl="0"/>
            <a:r>
              <a:rPr lang="nl-BE"/>
              <a:t>Click </a:t>
            </a:r>
            <a:r>
              <a:rPr lang="nl-BE" err="1"/>
              <a:t>to</a:t>
            </a:r>
            <a:r>
              <a:rPr lang="nl-BE"/>
              <a:t> </a:t>
            </a:r>
            <a:r>
              <a:rPr lang="nl-BE" err="1"/>
              <a:t>add</a:t>
            </a:r>
            <a:r>
              <a:rPr lang="nl-BE"/>
              <a:t> </a:t>
            </a:r>
            <a:r>
              <a:rPr lang="nl-BE" err="1"/>
              <a:t>phone</a:t>
            </a:r>
            <a:r>
              <a:rPr lang="nl-BE"/>
              <a:t> </a:t>
            </a:r>
            <a:r>
              <a:rPr lang="nl-BE" err="1"/>
              <a:t>number</a:t>
            </a:r>
            <a:endParaRPr lang="en-GB"/>
          </a:p>
        </p:txBody>
      </p:sp>
      <p:sp>
        <p:nvSpPr>
          <p:cNvPr id="24" name="Text Placeholder 15">
            <a:extLst>
              <a:ext uri="{FF2B5EF4-FFF2-40B4-BE49-F238E27FC236}">
                <a16:creationId xmlns:a16="http://schemas.microsoft.com/office/drawing/2014/main" id="{341BF6EC-7ACA-8D9F-5C30-803E5DD79E44}"/>
              </a:ext>
            </a:extLst>
          </p:cNvPr>
          <p:cNvSpPr>
            <a:spLocks noGrp="1"/>
          </p:cNvSpPr>
          <p:nvPr>
            <p:ph type="body" sz="quarter" idx="17" hasCustomPrompt="1"/>
          </p:nvPr>
        </p:nvSpPr>
        <p:spPr>
          <a:xfrm>
            <a:off x="1209305" y="4379321"/>
            <a:ext cx="5800725" cy="368467"/>
          </a:xfrm>
          <a:prstGeom prst="rect">
            <a:avLst/>
          </a:prstGeom>
        </p:spPr>
        <p:txBody>
          <a:bodyPr/>
          <a:lstStyle>
            <a:lvl1pPr marL="0" indent="0">
              <a:lnSpc>
                <a:spcPct val="100000"/>
              </a:lnSpc>
              <a:spcBef>
                <a:spcPts val="0"/>
              </a:spcBef>
              <a:buNone/>
              <a:defRPr sz="1800" b="0" i="0" baseline="0">
                <a:solidFill>
                  <a:schemeClr val="bg1"/>
                </a:solidFill>
                <a:latin typeface="UGent Panno Text" panose="02000506040000040003" pitchFamily="2" charset="0"/>
              </a:defRPr>
            </a:lvl1pPr>
          </a:lstStyle>
          <a:p>
            <a:pPr lvl="0"/>
            <a:r>
              <a:rPr lang="nl-BE"/>
              <a:t>Click </a:t>
            </a:r>
            <a:r>
              <a:rPr lang="nl-BE" err="1"/>
              <a:t>to</a:t>
            </a:r>
            <a:r>
              <a:rPr lang="nl-BE"/>
              <a:t> </a:t>
            </a:r>
            <a:r>
              <a:rPr lang="nl-BE" err="1"/>
              <a:t>add</a:t>
            </a:r>
            <a:r>
              <a:rPr lang="nl-BE"/>
              <a:t> </a:t>
            </a:r>
            <a:r>
              <a:rPr lang="nl-BE" err="1"/>
              <a:t>cell</a:t>
            </a:r>
            <a:r>
              <a:rPr lang="nl-BE"/>
              <a:t> </a:t>
            </a:r>
            <a:r>
              <a:rPr lang="nl-BE" err="1"/>
              <a:t>phone</a:t>
            </a:r>
            <a:r>
              <a:rPr lang="nl-BE"/>
              <a:t> </a:t>
            </a:r>
            <a:r>
              <a:rPr lang="nl-BE" err="1"/>
              <a:t>number</a:t>
            </a:r>
            <a:endParaRPr lang="en-GB"/>
          </a:p>
        </p:txBody>
      </p:sp>
      <p:sp>
        <p:nvSpPr>
          <p:cNvPr id="2" name="Text Placeholder 15">
            <a:extLst>
              <a:ext uri="{FF2B5EF4-FFF2-40B4-BE49-F238E27FC236}">
                <a16:creationId xmlns:a16="http://schemas.microsoft.com/office/drawing/2014/main" id="{FF87902B-45B8-AF60-EDBD-FCD5EFD06143}"/>
              </a:ext>
            </a:extLst>
          </p:cNvPr>
          <p:cNvSpPr>
            <a:spLocks noGrp="1"/>
          </p:cNvSpPr>
          <p:nvPr>
            <p:ph type="body" sz="quarter" idx="18"/>
          </p:nvPr>
        </p:nvSpPr>
        <p:spPr>
          <a:xfrm>
            <a:off x="9341671" y="2572340"/>
            <a:ext cx="2652130" cy="360000"/>
          </a:xfrm>
          <a:prstGeom prst="rect">
            <a:avLst/>
          </a:prstGeom>
        </p:spPr>
        <p:txBody>
          <a:bodyPr>
            <a:normAutofit/>
          </a:bodyPr>
          <a:lstStyle>
            <a:lvl1pPr marL="0" indent="0">
              <a:lnSpc>
                <a:spcPct val="100000"/>
              </a:lnSpc>
              <a:spcBef>
                <a:spcPts val="0"/>
              </a:spcBef>
              <a:buNone/>
              <a:defRPr sz="1700" b="0" i="0" baseline="0">
                <a:solidFill>
                  <a:schemeClr val="bg1"/>
                </a:solidFill>
                <a:latin typeface="UGent Panno Text" panose="02000506040000040003" pitchFamily="2" charset="0"/>
              </a:defRPr>
            </a:lvl1pPr>
          </a:lstStyle>
          <a:p>
            <a:pPr lvl="0"/>
            <a:r>
              <a:rPr lang="en-US"/>
              <a:t>Click to edit Master text styles</a:t>
            </a:r>
          </a:p>
        </p:txBody>
      </p:sp>
      <p:sp>
        <p:nvSpPr>
          <p:cNvPr id="3" name="Picture Placeholder 14">
            <a:extLst>
              <a:ext uri="{FF2B5EF4-FFF2-40B4-BE49-F238E27FC236}">
                <a16:creationId xmlns:a16="http://schemas.microsoft.com/office/drawing/2014/main" id="{88FF502E-8D06-7F3E-2B5A-7C3BB3F17DCE}"/>
              </a:ext>
            </a:extLst>
          </p:cNvPr>
          <p:cNvSpPr>
            <a:spLocks noGrp="1"/>
          </p:cNvSpPr>
          <p:nvPr>
            <p:ph type="pic" sz="quarter" idx="23"/>
          </p:nvPr>
        </p:nvSpPr>
        <p:spPr>
          <a:xfrm>
            <a:off x="8903448" y="2572340"/>
            <a:ext cx="360000" cy="360000"/>
          </a:xfrm>
        </p:spPr>
        <p:txBody>
          <a:bodyPr>
            <a:normAutofit/>
          </a:bodyPr>
          <a:lstStyle>
            <a:lvl1pPr>
              <a:defRPr sz="600" baseline="0"/>
            </a:lvl1pPr>
          </a:lstStyle>
          <a:p>
            <a:r>
              <a:rPr lang="en-US"/>
              <a:t>Click icon to add picture</a:t>
            </a:r>
            <a:endParaRPr lang="en-BE"/>
          </a:p>
        </p:txBody>
      </p:sp>
      <p:sp>
        <p:nvSpPr>
          <p:cNvPr id="22" name="Text Placeholder 15">
            <a:extLst>
              <a:ext uri="{FF2B5EF4-FFF2-40B4-BE49-F238E27FC236}">
                <a16:creationId xmlns:a16="http://schemas.microsoft.com/office/drawing/2014/main" id="{EE6C3D79-39D2-1CC1-710A-71F437647342}"/>
              </a:ext>
            </a:extLst>
          </p:cNvPr>
          <p:cNvSpPr>
            <a:spLocks noGrp="1"/>
          </p:cNvSpPr>
          <p:nvPr>
            <p:ph type="body" sz="quarter" idx="24"/>
          </p:nvPr>
        </p:nvSpPr>
        <p:spPr>
          <a:xfrm>
            <a:off x="9341671" y="3006178"/>
            <a:ext cx="2652130" cy="360000"/>
          </a:xfrm>
          <a:prstGeom prst="rect">
            <a:avLst/>
          </a:prstGeom>
        </p:spPr>
        <p:txBody>
          <a:bodyPr>
            <a:normAutofit/>
          </a:bodyPr>
          <a:lstStyle>
            <a:lvl1pPr marL="0" indent="0">
              <a:lnSpc>
                <a:spcPct val="100000"/>
              </a:lnSpc>
              <a:spcBef>
                <a:spcPts val="0"/>
              </a:spcBef>
              <a:buNone/>
              <a:defRPr sz="1700" b="0" i="0" baseline="0">
                <a:solidFill>
                  <a:schemeClr val="bg1"/>
                </a:solidFill>
                <a:latin typeface="UGent Panno Text" panose="02000506040000040003" pitchFamily="2" charset="0"/>
              </a:defRPr>
            </a:lvl1pPr>
          </a:lstStyle>
          <a:p>
            <a:pPr lvl="0"/>
            <a:r>
              <a:rPr lang="en-US"/>
              <a:t>Click to edit Master text styles</a:t>
            </a:r>
          </a:p>
        </p:txBody>
      </p:sp>
      <p:sp>
        <p:nvSpPr>
          <p:cNvPr id="23" name="Picture Placeholder 14">
            <a:extLst>
              <a:ext uri="{FF2B5EF4-FFF2-40B4-BE49-F238E27FC236}">
                <a16:creationId xmlns:a16="http://schemas.microsoft.com/office/drawing/2014/main" id="{35C7FD63-C24F-9766-4D38-14E96DC1DEDF}"/>
              </a:ext>
            </a:extLst>
          </p:cNvPr>
          <p:cNvSpPr>
            <a:spLocks noGrp="1"/>
          </p:cNvSpPr>
          <p:nvPr>
            <p:ph type="pic" sz="quarter" idx="25"/>
          </p:nvPr>
        </p:nvSpPr>
        <p:spPr>
          <a:xfrm>
            <a:off x="8903448" y="3006178"/>
            <a:ext cx="360000" cy="360000"/>
          </a:xfrm>
        </p:spPr>
        <p:txBody>
          <a:bodyPr>
            <a:normAutofit/>
          </a:bodyPr>
          <a:lstStyle>
            <a:lvl1pPr>
              <a:defRPr sz="600" baseline="0"/>
            </a:lvl1pPr>
          </a:lstStyle>
          <a:p>
            <a:r>
              <a:rPr lang="en-US"/>
              <a:t>Click icon to add picture</a:t>
            </a:r>
            <a:endParaRPr lang="en-BE"/>
          </a:p>
        </p:txBody>
      </p:sp>
      <p:sp>
        <p:nvSpPr>
          <p:cNvPr id="25" name="Text Placeholder 15">
            <a:extLst>
              <a:ext uri="{FF2B5EF4-FFF2-40B4-BE49-F238E27FC236}">
                <a16:creationId xmlns:a16="http://schemas.microsoft.com/office/drawing/2014/main" id="{07A2FB37-D7D0-D120-A655-7C75B68BBD64}"/>
              </a:ext>
            </a:extLst>
          </p:cNvPr>
          <p:cNvSpPr>
            <a:spLocks noGrp="1"/>
          </p:cNvSpPr>
          <p:nvPr>
            <p:ph type="body" sz="quarter" idx="26"/>
          </p:nvPr>
        </p:nvSpPr>
        <p:spPr>
          <a:xfrm>
            <a:off x="9341671" y="3440016"/>
            <a:ext cx="2652130" cy="360000"/>
          </a:xfrm>
          <a:prstGeom prst="rect">
            <a:avLst/>
          </a:prstGeom>
        </p:spPr>
        <p:txBody>
          <a:bodyPr>
            <a:normAutofit/>
          </a:bodyPr>
          <a:lstStyle>
            <a:lvl1pPr marL="0" indent="0">
              <a:lnSpc>
                <a:spcPct val="100000"/>
              </a:lnSpc>
              <a:spcBef>
                <a:spcPts val="0"/>
              </a:spcBef>
              <a:buNone/>
              <a:defRPr sz="1700" b="0" i="0" baseline="0">
                <a:solidFill>
                  <a:schemeClr val="bg1"/>
                </a:solidFill>
                <a:latin typeface="UGent Panno Text" panose="02000506040000040003" pitchFamily="2" charset="0"/>
              </a:defRPr>
            </a:lvl1pPr>
          </a:lstStyle>
          <a:p>
            <a:pPr lvl="0"/>
            <a:r>
              <a:rPr lang="en-US"/>
              <a:t>Click to edit Master text styles</a:t>
            </a:r>
          </a:p>
        </p:txBody>
      </p:sp>
      <p:sp>
        <p:nvSpPr>
          <p:cNvPr id="26" name="Picture Placeholder 14">
            <a:extLst>
              <a:ext uri="{FF2B5EF4-FFF2-40B4-BE49-F238E27FC236}">
                <a16:creationId xmlns:a16="http://schemas.microsoft.com/office/drawing/2014/main" id="{03C7886B-E8EB-BF9C-5EAB-500C666EA069}"/>
              </a:ext>
            </a:extLst>
          </p:cNvPr>
          <p:cNvSpPr>
            <a:spLocks noGrp="1"/>
          </p:cNvSpPr>
          <p:nvPr>
            <p:ph type="pic" sz="quarter" idx="27"/>
          </p:nvPr>
        </p:nvSpPr>
        <p:spPr>
          <a:xfrm>
            <a:off x="8903448" y="3440016"/>
            <a:ext cx="360000" cy="360000"/>
          </a:xfrm>
        </p:spPr>
        <p:txBody>
          <a:bodyPr>
            <a:normAutofit/>
          </a:bodyPr>
          <a:lstStyle>
            <a:lvl1pPr>
              <a:defRPr sz="600" baseline="0"/>
            </a:lvl1pPr>
          </a:lstStyle>
          <a:p>
            <a:r>
              <a:rPr lang="en-US"/>
              <a:t>Click icon to add picture</a:t>
            </a:r>
            <a:endParaRPr lang="en-BE"/>
          </a:p>
        </p:txBody>
      </p:sp>
      <p:sp>
        <p:nvSpPr>
          <p:cNvPr id="27" name="Text Placeholder 15">
            <a:extLst>
              <a:ext uri="{FF2B5EF4-FFF2-40B4-BE49-F238E27FC236}">
                <a16:creationId xmlns:a16="http://schemas.microsoft.com/office/drawing/2014/main" id="{58188310-B4F5-84E8-1582-FA7CC5C711E2}"/>
              </a:ext>
            </a:extLst>
          </p:cNvPr>
          <p:cNvSpPr>
            <a:spLocks noGrp="1"/>
          </p:cNvSpPr>
          <p:nvPr>
            <p:ph type="body" sz="quarter" idx="28"/>
          </p:nvPr>
        </p:nvSpPr>
        <p:spPr>
          <a:xfrm>
            <a:off x="9341671" y="3873854"/>
            <a:ext cx="2652130" cy="360000"/>
          </a:xfrm>
          <a:prstGeom prst="rect">
            <a:avLst/>
          </a:prstGeom>
        </p:spPr>
        <p:txBody>
          <a:bodyPr>
            <a:normAutofit/>
          </a:bodyPr>
          <a:lstStyle>
            <a:lvl1pPr marL="0" indent="0">
              <a:lnSpc>
                <a:spcPct val="100000"/>
              </a:lnSpc>
              <a:spcBef>
                <a:spcPts val="0"/>
              </a:spcBef>
              <a:buNone/>
              <a:defRPr sz="1700" b="0" i="0" baseline="0">
                <a:solidFill>
                  <a:schemeClr val="bg1"/>
                </a:solidFill>
                <a:latin typeface="UGent Panno Text" panose="02000506040000040003" pitchFamily="2" charset="0"/>
              </a:defRPr>
            </a:lvl1pPr>
          </a:lstStyle>
          <a:p>
            <a:pPr lvl="0"/>
            <a:r>
              <a:rPr lang="en-US"/>
              <a:t>Click to edit Master text styles</a:t>
            </a:r>
          </a:p>
        </p:txBody>
      </p:sp>
      <p:sp>
        <p:nvSpPr>
          <p:cNvPr id="28" name="Picture Placeholder 14">
            <a:extLst>
              <a:ext uri="{FF2B5EF4-FFF2-40B4-BE49-F238E27FC236}">
                <a16:creationId xmlns:a16="http://schemas.microsoft.com/office/drawing/2014/main" id="{D6AAACB1-04C7-44D6-2E19-7196D2FAE160}"/>
              </a:ext>
            </a:extLst>
          </p:cNvPr>
          <p:cNvSpPr>
            <a:spLocks noGrp="1"/>
          </p:cNvSpPr>
          <p:nvPr>
            <p:ph type="pic" sz="quarter" idx="29"/>
          </p:nvPr>
        </p:nvSpPr>
        <p:spPr>
          <a:xfrm>
            <a:off x="8903448" y="3873854"/>
            <a:ext cx="360000" cy="360000"/>
          </a:xfrm>
        </p:spPr>
        <p:txBody>
          <a:bodyPr>
            <a:normAutofit/>
          </a:bodyPr>
          <a:lstStyle>
            <a:lvl1pPr>
              <a:defRPr sz="600" baseline="0"/>
            </a:lvl1pPr>
          </a:lstStyle>
          <a:p>
            <a:r>
              <a:rPr lang="en-US"/>
              <a:t>Click icon to add picture</a:t>
            </a:r>
            <a:endParaRPr lang="en-BE"/>
          </a:p>
        </p:txBody>
      </p:sp>
      <p:sp>
        <p:nvSpPr>
          <p:cNvPr id="29" name="Text Placeholder 15">
            <a:extLst>
              <a:ext uri="{FF2B5EF4-FFF2-40B4-BE49-F238E27FC236}">
                <a16:creationId xmlns:a16="http://schemas.microsoft.com/office/drawing/2014/main" id="{66746C4A-1A2B-73F9-2735-FCADDF6790B5}"/>
              </a:ext>
            </a:extLst>
          </p:cNvPr>
          <p:cNvSpPr>
            <a:spLocks noGrp="1"/>
          </p:cNvSpPr>
          <p:nvPr>
            <p:ph type="body" sz="quarter" idx="30"/>
          </p:nvPr>
        </p:nvSpPr>
        <p:spPr>
          <a:xfrm>
            <a:off x="9341671" y="4307692"/>
            <a:ext cx="2652130" cy="360000"/>
          </a:xfrm>
          <a:prstGeom prst="rect">
            <a:avLst/>
          </a:prstGeom>
        </p:spPr>
        <p:txBody>
          <a:bodyPr>
            <a:normAutofit/>
          </a:bodyPr>
          <a:lstStyle>
            <a:lvl1pPr marL="0" indent="0">
              <a:lnSpc>
                <a:spcPct val="100000"/>
              </a:lnSpc>
              <a:spcBef>
                <a:spcPts val="0"/>
              </a:spcBef>
              <a:buNone/>
              <a:defRPr sz="1700" b="0" i="0" baseline="0">
                <a:solidFill>
                  <a:schemeClr val="bg1"/>
                </a:solidFill>
                <a:latin typeface="UGent Panno Text" panose="02000506040000040003" pitchFamily="2" charset="0"/>
              </a:defRPr>
            </a:lvl1pPr>
          </a:lstStyle>
          <a:p>
            <a:pPr lvl="0"/>
            <a:r>
              <a:rPr lang="en-US"/>
              <a:t>Click to edit Master text styles</a:t>
            </a:r>
          </a:p>
        </p:txBody>
      </p:sp>
      <p:sp>
        <p:nvSpPr>
          <p:cNvPr id="30" name="Picture Placeholder 14">
            <a:extLst>
              <a:ext uri="{FF2B5EF4-FFF2-40B4-BE49-F238E27FC236}">
                <a16:creationId xmlns:a16="http://schemas.microsoft.com/office/drawing/2014/main" id="{680C7AB2-4763-95A8-4FA3-AE9A97C677E3}"/>
              </a:ext>
            </a:extLst>
          </p:cNvPr>
          <p:cNvSpPr>
            <a:spLocks noGrp="1"/>
          </p:cNvSpPr>
          <p:nvPr>
            <p:ph type="pic" sz="quarter" idx="31"/>
          </p:nvPr>
        </p:nvSpPr>
        <p:spPr>
          <a:xfrm>
            <a:off x="8903448" y="4307692"/>
            <a:ext cx="360000" cy="360000"/>
          </a:xfrm>
        </p:spPr>
        <p:txBody>
          <a:bodyPr>
            <a:normAutofit/>
          </a:bodyPr>
          <a:lstStyle>
            <a:lvl1pPr>
              <a:defRPr sz="600" baseline="0"/>
            </a:lvl1pPr>
          </a:lstStyle>
          <a:p>
            <a:r>
              <a:rPr lang="en-US"/>
              <a:t>Click icon to add picture</a:t>
            </a:r>
            <a:endParaRPr lang="en-BE"/>
          </a:p>
        </p:txBody>
      </p:sp>
      <p:sp>
        <p:nvSpPr>
          <p:cNvPr id="31" name="Text Placeholder 15">
            <a:extLst>
              <a:ext uri="{FF2B5EF4-FFF2-40B4-BE49-F238E27FC236}">
                <a16:creationId xmlns:a16="http://schemas.microsoft.com/office/drawing/2014/main" id="{FDB81306-A097-1971-ACA8-4EBE7A81B910}"/>
              </a:ext>
            </a:extLst>
          </p:cNvPr>
          <p:cNvSpPr>
            <a:spLocks noGrp="1"/>
          </p:cNvSpPr>
          <p:nvPr>
            <p:ph type="body" sz="quarter" idx="32"/>
          </p:nvPr>
        </p:nvSpPr>
        <p:spPr>
          <a:xfrm>
            <a:off x="8903448" y="4971369"/>
            <a:ext cx="2652130" cy="360000"/>
          </a:xfrm>
          <a:prstGeom prst="rect">
            <a:avLst/>
          </a:prstGeom>
        </p:spPr>
        <p:txBody>
          <a:bodyPr lIns="0">
            <a:noAutofit/>
          </a:bodyPr>
          <a:lstStyle>
            <a:lvl1pPr marL="0" indent="0">
              <a:lnSpc>
                <a:spcPct val="100000"/>
              </a:lnSpc>
              <a:spcBef>
                <a:spcPts val="0"/>
              </a:spcBef>
              <a:buNone/>
              <a:defRPr sz="2400" b="0" i="0" baseline="0">
                <a:solidFill>
                  <a:schemeClr val="bg1"/>
                </a:solidFill>
                <a:latin typeface="UGent Panno Text" panose="02000506040000040003" pitchFamily="2" charset="0"/>
              </a:defRPr>
            </a:lvl1pPr>
          </a:lstStyle>
          <a:p>
            <a:pPr lvl="0"/>
            <a:r>
              <a:rPr lang="en-US"/>
              <a:t>Click to edit Master text styles</a:t>
            </a:r>
          </a:p>
        </p:txBody>
      </p:sp>
      <p:pic>
        <p:nvPicPr>
          <p:cNvPr id="4" name="Afbeelding 17">
            <a:extLst>
              <a:ext uri="{FF2B5EF4-FFF2-40B4-BE49-F238E27FC236}">
                <a16:creationId xmlns:a16="http://schemas.microsoft.com/office/drawing/2014/main" id="{46088A77-EDC4-F4C7-F5E0-D2D7AA1407D0}"/>
              </a:ext>
            </a:extLst>
          </p:cNvPr>
          <p:cNvPicPr>
            <a:picLocks noChangeAspect="1"/>
          </p:cNvPicPr>
          <p:nvPr userDrawn="1"/>
        </p:nvPicPr>
        <p:blipFill>
          <a:blip r:embed="rId3"/>
          <a:srcRect/>
          <a:stretch/>
        </p:blipFill>
        <p:spPr>
          <a:xfrm>
            <a:off x="3373" y="4075"/>
            <a:ext cx="2097188" cy="1048595"/>
          </a:xfrm>
          <a:prstGeom prst="rect">
            <a:avLst/>
          </a:prstGeom>
        </p:spPr>
      </p:pic>
    </p:spTree>
    <p:extLst>
      <p:ext uri="{BB962C8B-B14F-4D97-AF65-F5344CB8AC3E}">
        <p14:creationId xmlns:p14="http://schemas.microsoft.com/office/powerpoint/2010/main" val="694109209"/>
      </p:ext>
    </p:extLst>
  </p:cSld>
  <p:clrMapOvr>
    <a:masterClrMapping/>
  </p:clrMapOvr>
  <p:extLst>
    <p:ext uri="{DCECCB84-F9BA-43D5-87BE-67443E8EF086}">
      <p15:sldGuideLst xmlns:p15="http://schemas.microsoft.com/office/powerpoint/2012/main">
        <p15:guide id="2" pos="3840">
          <p15:clr>
            <a:srgbClr val="FBAE40"/>
          </p15:clr>
        </p15:guide>
        <p15:guide id="3" pos="21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E7AAA61-02E7-BAC9-EA05-6C3E6931C9AE}"/>
              </a:ext>
            </a:extLst>
          </p:cNvPr>
          <p:cNvSpPr/>
          <p:nvPr userDrawn="1"/>
        </p:nvSpPr>
        <p:spPr>
          <a:xfrm>
            <a:off x="334962" y="-7643"/>
            <a:ext cx="11857038" cy="5632215"/>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Picture Placeholder 12">
            <a:extLst>
              <a:ext uri="{FF2B5EF4-FFF2-40B4-BE49-F238E27FC236}">
                <a16:creationId xmlns:a16="http://schemas.microsoft.com/office/drawing/2014/main" id="{F6D2043D-6EB9-0864-5E05-87A3F67AF25E}"/>
              </a:ext>
            </a:extLst>
          </p:cNvPr>
          <p:cNvSpPr>
            <a:spLocks noGrp="1"/>
          </p:cNvSpPr>
          <p:nvPr>
            <p:ph type="pic" sz="quarter" idx="10" hasCustomPrompt="1"/>
          </p:nvPr>
        </p:nvSpPr>
        <p:spPr>
          <a:xfrm>
            <a:off x="6708775" y="0"/>
            <a:ext cx="5483225" cy="5632450"/>
          </a:xfrm>
          <a:prstGeom prst="rect">
            <a:avLst/>
          </a:prstGeom>
          <a:noFill/>
        </p:spPr>
        <p:txBody>
          <a:bodyPr/>
          <a:lstStyle>
            <a:lvl1pPr marL="0" indent="0">
              <a:buFontTx/>
              <a:buNone/>
              <a:defRPr b="0" i="1" baseline="0">
                <a:solidFill>
                  <a:schemeClr val="bg1"/>
                </a:solidFill>
              </a:defRPr>
            </a:lvl1pPr>
          </a:lstStyle>
          <a:p>
            <a:r>
              <a:rPr lang="nl-BE"/>
              <a:t>Click </a:t>
            </a:r>
            <a:r>
              <a:rPr lang="nl-BE" err="1"/>
              <a:t>to</a:t>
            </a:r>
            <a:r>
              <a:rPr lang="nl-BE"/>
              <a:t> </a:t>
            </a:r>
            <a:r>
              <a:rPr lang="nl-BE" err="1"/>
              <a:t>add</a:t>
            </a:r>
            <a:r>
              <a:rPr lang="nl-BE"/>
              <a:t> picture</a:t>
            </a:r>
            <a:endParaRPr lang="en-BE"/>
          </a:p>
        </p:txBody>
      </p:sp>
      <p:sp>
        <p:nvSpPr>
          <p:cNvPr id="17" name="Text Placeholder 15">
            <a:extLst>
              <a:ext uri="{FF2B5EF4-FFF2-40B4-BE49-F238E27FC236}">
                <a16:creationId xmlns:a16="http://schemas.microsoft.com/office/drawing/2014/main" id="{8696E979-5DD6-A9D0-6C24-A5369197D4E6}"/>
              </a:ext>
            </a:extLst>
          </p:cNvPr>
          <p:cNvSpPr>
            <a:spLocks noGrp="1"/>
          </p:cNvSpPr>
          <p:nvPr>
            <p:ph type="body" sz="quarter" idx="11" hasCustomPrompt="1"/>
          </p:nvPr>
        </p:nvSpPr>
        <p:spPr>
          <a:xfrm>
            <a:off x="554196" y="1904921"/>
            <a:ext cx="5632959" cy="3597780"/>
          </a:xfrm>
          <a:prstGeom prst="rect">
            <a:avLst/>
          </a:prstGeom>
        </p:spPr>
        <p:txBody>
          <a:bodyPr anchor="b" anchorCtr="0"/>
          <a:lstStyle>
            <a:lvl1pPr marL="0" indent="0">
              <a:lnSpc>
                <a:spcPts val="6800"/>
              </a:lnSpc>
              <a:spcBef>
                <a:spcPts val="0"/>
              </a:spcBef>
              <a:buNone/>
              <a:defRPr sz="6500" b="1" i="0" cap="all" baseline="0">
                <a:solidFill>
                  <a:schemeClr val="bg1"/>
                </a:solidFill>
                <a:latin typeface="UGent Panno Text" panose="02000506040000040003" pitchFamily="2" charset="0"/>
              </a:defRPr>
            </a:lvl1pPr>
          </a:lstStyle>
          <a:p>
            <a:pPr lvl="0"/>
            <a:r>
              <a:rPr lang="en-GB"/>
              <a:t>Click to add chapter title</a:t>
            </a:r>
          </a:p>
        </p:txBody>
      </p:sp>
    </p:spTree>
    <p:extLst>
      <p:ext uri="{BB962C8B-B14F-4D97-AF65-F5344CB8AC3E}">
        <p14:creationId xmlns:p14="http://schemas.microsoft.com/office/powerpoint/2010/main" val="17695497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4226">
          <p15:clr>
            <a:srgbClr val="FBAE40"/>
          </p15:clr>
        </p15:guide>
        <p15:guide id="4" pos="211" userDrawn="1">
          <p15:clr>
            <a:srgbClr val="FBAE40"/>
          </p15:clr>
        </p15:guide>
        <p15:guide id="5"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3B9B38-4062-3544-B884-9B34D23BDCA4}"/>
              </a:ext>
            </a:extLst>
          </p:cNvPr>
          <p:cNvSpPr>
            <a:spLocks noGrp="1"/>
          </p:cNvSpPr>
          <p:nvPr>
            <p:ph idx="1" hasCustomPrompt="1"/>
          </p:nvPr>
        </p:nvSpPr>
        <p:spPr>
          <a:xfrm>
            <a:off x="542609" y="1889759"/>
            <a:ext cx="10893106" cy="3789681"/>
          </a:xfrm>
          <a:prstGeom prst="rect">
            <a:avLst/>
          </a:prstGeom>
        </p:spPr>
        <p:txBody>
          <a:bodyPr/>
          <a:lstStyle>
            <a:lvl1pPr marL="0" indent="0">
              <a:buNone/>
              <a:defRPr baseline="0">
                <a:latin typeface="UGent Panno Text" panose="02000506040000040003" pitchFamily="2" charset="0"/>
              </a:defRPr>
            </a:lvl1pPr>
            <a:lvl2pPr marL="9525" indent="263525">
              <a:buClr>
                <a:srgbClr val="1E64C8"/>
              </a:buClr>
              <a:tabLst/>
              <a:defRPr baseline="0">
                <a:latin typeface="UGent Panno Text" panose="02000506040000040003" pitchFamily="2" charset="0"/>
              </a:defRPr>
            </a:lvl2pPr>
            <a:lvl3pPr marL="801688" indent="-263525">
              <a:buClr>
                <a:srgbClr val="1E64C8"/>
              </a:buClr>
              <a:tabLst/>
              <a:defRPr baseline="0">
                <a:latin typeface="UGent Panno Text" panose="02000506040000040003" pitchFamily="2" charset="0"/>
              </a:defRPr>
            </a:lvl3pPr>
            <a:lvl4pPr>
              <a:defRPr baseline="0">
                <a:latin typeface="UGent Panno Text" panose="02000506040000040003" pitchFamily="2" charset="0"/>
              </a:defRPr>
            </a:lvl4pPr>
            <a:lvl5pPr>
              <a:defRPr baseline="0">
                <a:latin typeface="UGent Panno Text" panose="02000506040000040003" pitchFamily="2" charset="0"/>
              </a:defRPr>
            </a:lvl5pPr>
          </a:lstStyle>
          <a:p>
            <a:pPr lvl="0"/>
            <a:r>
              <a:rPr lang="en-GB"/>
              <a:t>Click to add text</a:t>
            </a:r>
          </a:p>
          <a:p>
            <a:pPr lvl="1"/>
            <a:r>
              <a:rPr lang="en-GB"/>
              <a:t>Level 1</a:t>
            </a:r>
          </a:p>
          <a:p>
            <a:pPr lvl="2"/>
            <a:r>
              <a:rPr lang="en-GB"/>
              <a:t>Level 2</a:t>
            </a:r>
          </a:p>
        </p:txBody>
      </p:sp>
      <p:sp>
        <p:nvSpPr>
          <p:cNvPr id="18" name="Text Placeholder 17">
            <a:extLst>
              <a:ext uri="{FF2B5EF4-FFF2-40B4-BE49-F238E27FC236}">
                <a16:creationId xmlns:a16="http://schemas.microsoft.com/office/drawing/2014/main" id="{8674F96B-ACC8-7B86-3350-B2CBDF35102E}"/>
              </a:ext>
            </a:extLst>
          </p:cNvPr>
          <p:cNvSpPr>
            <a:spLocks noGrp="1"/>
          </p:cNvSpPr>
          <p:nvPr>
            <p:ph type="body" sz="quarter" idx="10" hasCustomPrompt="1"/>
          </p:nvPr>
        </p:nvSpPr>
        <p:spPr>
          <a:xfrm>
            <a:off x="542925" y="1150143"/>
            <a:ext cx="10893106" cy="549275"/>
          </a:xfrm>
          <a:prstGeom prst="rect">
            <a:avLst/>
          </a:prstGeom>
        </p:spPr>
        <p:txBody>
          <a:bodyPr/>
          <a:lstStyle>
            <a:lvl1pPr marL="0" indent="0">
              <a:buNone/>
              <a:defRPr baseline="0">
                <a:solidFill>
                  <a:schemeClr val="accent3"/>
                </a:solidFill>
                <a:latin typeface="UGent Panno Text" panose="02000506040000040003" pitchFamily="2" charset="0"/>
              </a:defRPr>
            </a:lvl1pPr>
          </a:lstStyle>
          <a:p>
            <a:r>
              <a:rPr lang="en-GB" sz="2800" b="0" i="0" baseline="0">
                <a:latin typeface="UGent Panno Text SemiLight" panose="02000406040000040003" pitchFamily="2" charset="0"/>
              </a:rPr>
              <a:t>Click to add subtitle</a:t>
            </a:r>
            <a:endParaRPr lang="en-BE" sz="2800" b="0" i="0" baseline="0">
              <a:latin typeface="UGent Panno Text SemiLight" panose="02000406040000040003" pitchFamily="2" charset="0"/>
            </a:endParaRPr>
          </a:p>
        </p:txBody>
      </p:sp>
      <p:sp>
        <p:nvSpPr>
          <p:cNvPr id="8" name="Title 1">
            <a:extLst>
              <a:ext uri="{FF2B5EF4-FFF2-40B4-BE49-F238E27FC236}">
                <a16:creationId xmlns:a16="http://schemas.microsoft.com/office/drawing/2014/main" id="{B6986D91-BB3B-0E85-A2F8-E3C6F52F54E5}"/>
              </a:ext>
            </a:extLst>
          </p:cNvPr>
          <p:cNvSpPr>
            <a:spLocks noGrp="1"/>
          </p:cNvSpPr>
          <p:nvPr>
            <p:ph type="title" hasCustomPrompt="1"/>
          </p:nvPr>
        </p:nvSpPr>
        <p:spPr>
          <a:xfrm>
            <a:off x="542609" y="250995"/>
            <a:ext cx="10893422" cy="893656"/>
          </a:xfrm>
          <a:prstGeom prst="rect">
            <a:avLst/>
          </a:prstGeom>
        </p:spPr>
        <p:txBody>
          <a:bodyPr tIns="0" bIns="0"/>
          <a:lstStyle>
            <a:lvl1pPr>
              <a:defRPr sz="4400" b="1" i="0" cap="all" baseline="0">
                <a:solidFill>
                  <a:srgbClr val="1E64C8"/>
                </a:solidFill>
                <a:latin typeface="UGent Panno Text" panose="02000506040000040003" pitchFamily="2" charset="0"/>
              </a:defRPr>
            </a:lvl1pPr>
          </a:lstStyle>
          <a:p>
            <a:r>
              <a:rPr lang="en-GB"/>
              <a:t>Click to add title</a:t>
            </a:r>
            <a:endParaRPr lang="en-BE"/>
          </a:p>
        </p:txBody>
      </p:sp>
    </p:spTree>
    <p:extLst>
      <p:ext uri="{BB962C8B-B14F-4D97-AF65-F5344CB8AC3E}">
        <p14:creationId xmlns:p14="http://schemas.microsoft.com/office/powerpoint/2010/main" val="37115649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2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3B9B38-4062-3544-B884-9B34D23BDCA4}"/>
              </a:ext>
            </a:extLst>
          </p:cNvPr>
          <p:cNvSpPr>
            <a:spLocks noGrp="1"/>
          </p:cNvSpPr>
          <p:nvPr>
            <p:ph idx="1" hasCustomPrompt="1"/>
          </p:nvPr>
        </p:nvSpPr>
        <p:spPr>
          <a:xfrm>
            <a:off x="542609" y="1889759"/>
            <a:ext cx="5340031" cy="3789681"/>
          </a:xfrm>
          <a:prstGeom prst="rect">
            <a:avLst/>
          </a:prstGeom>
        </p:spPr>
        <p:txBody>
          <a:bodyPr/>
          <a:lstStyle>
            <a:lvl1pPr marL="0" indent="0">
              <a:buNone/>
              <a:defRPr baseline="0">
                <a:latin typeface="UGent Panno Text" panose="02000506040000040003" pitchFamily="2" charset="0"/>
              </a:defRPr>
            </a:lvl1pPr>
            <a:lvl2pPr marL="9525" indent="263525">
              <a:buClr>
                <a:srgbClr val="1E64C8"/>
              </a:buClr>
              <a:tabLst/>
              <a:defRPr baseline="0">
                <a:latin typeface="UGent Panno Text" panose="02000506040000040003" pitchFamily="2" charset="0"/>
              </a:defRPr>
            </a:lvl2pPr>
            <a:lvl3pPr marL="801688" indent="-263525">
              <a:buClr>
                <a:srgbClr val="1E64C8"/>
              </a:buClr>
              <a:tabLst/>
              <a:defRPr baseline="0">
                <a:latin typeface="UGent Panno Text" panose="02000506040000040003" pitchFamily="2" charset="0"/>
              </a:defRPr>
            </a:lvl3pPr>
            <a:lvl4pPr>
              <a:defRPr baseline="0">
                <a:latin typeface="UGent Panno Text" panose="02000506040000040003" pitchFamily="2" charset="0"/>
              </a:defRPr>
            </a:lvl4pPr>
            <a:lvl5pPr>
              <a:defRPr baseline="0">
                <a:latin typeface="UGent Panno Text" panose="02000506040000040003" pitchFamily="2" charset="0"/>
              </a:defRPr>
            </a:lvl5pPr>
          </a:lstStyle>
          <a:p>
            <a:pPr lvl="0"/>
            <a:r>
              <a:rPr lang="en-GB"/>
              <a:t>Click to add text</a:t>
            </a:r>
          </a:p>
          <a:p>
            <a:pPr lvl="1"/>
            <a:r>
              <a:rPr lang="en-GB"/>
              <a:t>Level 1</a:t>
            </a:r>
          </a:p>
          <a:p>
            <a:pPr lvl="2"/>
            <a:r>
              <a:rPr lang="en-GB"/>
              <a:t>Level 2</a:t>
            </a:r>
          </a:p>
        </p:txBody>
      </p:sp>
      <p:sp>
        <p:nvSpPr>
          <p:cNvPr id="4" name="Content Placeholder 2">
            <a:extLst>
              <a:ext uri="{FF2B5EF4-FFF2-40B4-BE49-F238E27FC236}">
                <a16:creationId xmlns:a16="http://schemas.microsoft.com/office/drawing/2014/main" id="{C5D27489-CE6E-43ED-8317-F7C9B416AAF4}"/>
              </a:ext>
            </a:extLst>
          </p:cNvPr>
          <p:cNvSpPr>
            <a:spLocks noGrp="1"/>
          </p:cNvSpPr>
          <p:nvPr>
            <p:ph idx="11" hasCustomPrompt="1"/>
          </p:nvPr>
        </p:nvSpPr>
        <p:spPr>
          <a:xfrm>
            <a:off x="6107575" y="1889759"/>
            <a:ext cx="5340031" cy="3789681"/>
          </a:xfrm>
          <a:prstGeom prst="rect">
            <a:avLst/>
          </a:prstGeom>
        </p:spPr>
        <p:txBody>
          <a:bodyPr/>
          <a:lstStyle>
            <a:lvl1pPr marL="0" indent="0">
              <a:buNone/>
              <a:defRPr baseline="0">
                <a:latin typeface="UGent Panno Text" panose="02000506040000040003" pitchFamily="2" charset="0"/>
              </a:defRPr>
            </a:lvl1pPr>
            <a:lvl2pPr marL="9525" indent="263525">
              <a:buClr>
                <a:srgbClr val="1E64C8"/>
              </a:buClr>
              <a:tabLst/>
              <a:defRPr baseline="0">
                <a:latin typeface="UGent Panno Text" panose="02000506040000040003" pitchFamily="2" charset="0"/>
              </a:defRPr>
            </a:lvl2pPr>
            <a:lvl3pPr marL="801688" indent="-263525">
              <a:buClr>
                <a:srgbClr val="1E64C8"/>
              </a:buClr>
              <a:tabLst/>
              <a:defRPr baseline="0">
                <a:latin typeface="UGent Panno Text" panose="02000506040000040003" pitchFamily="2" charset="0"/>
              </a:defRPr>
            </a:lvl3pPr>
            <a:lvl4pPr>
              <a:defRPr baseline="0">
                <a:latin typeface="UGent Panno Text" panose="02000506040000040003" pitchFamily="2" charset="0"/>
              </a:defRPr>
            </a:lvl4pPr>
            <a:lvl5pPr>
              <a:defRPr baseline="0">
                <a:latin typeface="UGent Panno Text" panose="02000506040000040003" pitchFamily="2" charset="0"/>
              </a:defRPr>
            </a:lvl5pPr>
          </a:lstStyle>
          <a:p>
            <a:pPr lvl="0"/>
            <a:r>
              <a:rPr lang="en-GB"/>
              <a:t>Click to add text</a:t>
            </a:r>
          </a:p>
          <a:p>
            <a:pPr lvl="1"/>
            <a:r>
              <a:rPr lang="en-GB"/>
              <a:t>Level 1</a:t>
            </a:r>
          </a:p>
          <a:p>
            <a:pPr lvl="2"/>
            <a:r>
              <a:rPr lang="en-GB"/>
              <a:t>Level 2</a:t>
            </a:r>
          </a:p>
        </p:txBody>
      </p:sp>
      <p:sp>
        <p:nvSpPr>
          <p:cNvPr id="7" name="Text Placeholder 17">
            <a:extLst>
              <a:ext uri="{FF2B5EF4-FFF2-40B4-BE49-F238E27FC236}">
                <a16:creationId xmlns:a16="http://schemas.microsoft.com/office/drawing/2014/main" id="{9CA775B9-7A5D-D3BA-EB26-3B1C77C0C302}"/>
              </a:ext>
            </a:extLst>
          </p:cNvPr>
          <p:cNvSpPr>
            <a:spLocks noGrp="1"/>
          </p:cNvSpPr>
          <p:nvPr>
            <p:ph type="body" sz="quarter" idx="10" hasCustomPrompt="1"/>
          </p:nvPr>
        </p:nvSpPr>
        <p:spPr>
          <a:xfrm>
            <a:off x="542925" y="1150143"/>
            <a:ext cx="10893106" cy="549275"/>
          </a:xfrm>
          <a:prstGeom prst="rect">
            <a:avLst/>
          </a:prstGeom>
        </p:spPr>
        <p:txBody>
          <a:bodyPr/>
          <a:lstStyle>
            <a:lvl1pPr marL="0" indent="0">
              <a:buNone/>
              <a:defRPr baseline="0">
                <a:solidFill>
                  <a:schemeClr val="accent3"/>
                </a:solidFill>
                <a:latin typeface="UGent Panno Text" panose="02000506040000040003" pitchFamily="2" charset="0"/>
              </a:defRPr>
            </a:lvl1pPr>
          </a:lstStyle>
          <a:p>
            <a:r>
              <a:rPr lang="en-GB" sz="2800" b="0" i="0" baseline="0">
                <a:latin typeface="UGent Panno Text SemiLight" panose="02000406040000040003" pitchFamily="2" charset="0"/>
              </a:rPr>
              <a:t>Click to add subtitle</a:t>
            </a:r>
            <a:endParaRPr lang="en-BE" sz="2800" b="0" i="0" baseline="0">
              <a:latin typeface="UGent Panno Text SemiLight" panose="02000406040000040003" pitchFamily="2" charset="0"/>
            </a:endParaRPr>
          </a:p>
        </p:txBody>
      </p:sp>
      <p:sp>
        <p:nvSpPr>
          <p:cNvPr id="8" name="Title 1">
            <a:extLst>
              <a:ext uri="{FF2B5EF4-FFF2-40B4-BE49-F238E27FC236}">
                <a16:creationId xmlns:a16="http://schemas.microsoft.com/office/drawing/2014/main" id="{E3C2FBC6-E436-D1CA-B831-5045F9D57811}"/>
              </a:ext>
            </a:extLst>
          </p:cNvPr>
          <p:cNvSpPr>
            <a:spLocks noGrp="1"/>
          </p:cNvSpPr>
          <p:nvPr>
            <p:ph type="title" hasCustomPrompt="1"/>
          </p:nvPr>
        </p:nvSpPr>
        <p:spPr>
          <a:xfrm>
            <a:off x="542609" y="250995"/>
            <a:ext cx="10893422" cy="893656"/>
          </a:xfrm>
          <a:prstGeom prst="rect">
            <a:avLst/>
          </a:prstGeom>
        </p:spPr>
        <p:txBody>
          <a:bodyPr tIns="0" bIns="0"/>
          <a:lstStyle>
            <a:lvl1pPr>
              <a:defRPr sz="4400" b="1" i="0" cap="all" baseline="0">
                <a:solidFill>
                  <a:srgbClr val="1E64C8"/>
                </a:solidFill>
                <a:latin typeface="UGent Panno Text" panose="02000506040000040003" pitchFamily="2" charset="0"/>
              </a:defRPr>
            </a:lvl1pPr>
          </a:lstStyle>
          <a:p>
            <a:r>
              <a:rPr lang="en-GB"/>
              <a:t>Click to add title</a:t>
            </a:r>
            <a:endParaRPr lang="en-BE"/>
          </a:p>
        </p:txBody>
      </p:sp>
    </p:spTree>
    <p:extLst>
      <p:ext uri="{BB962C8B-B14F-4D97-AF65-F5344CB8AC3E}">
        <p14:creationId xmlns:p14="http://schemas.microsoft.com/office/powerpoint/2010/main" val="601129721"/>
      </p:ext>
    </p:extLst>
  </p:cSld>
  <p:clrMapOvr>
    <a:masterClrMapping/>
  </p:clrMapOvr>
  <p:extLst>
    <p:ext uri="{DCECCB84-F9BA-43D5-87BE-67443E8EF086}">
      <p15:sldGuideLst xmlns:p15="http://schemas.microsoft.com/office/powerpoint/2012/main">
        <p15:guide id="1" orient="horz" pos="2160">
          <p15:clr>
            <a:srgbClr val="FBAE40"/>
          </p15:clr>
        </p15:guide>
        <p15:guide id="2" pos="3840" userDrawn="1">
          <p15:clr>
            <a:srgbClr val="FBAE40"/>
          </p15:clr>
        </p15:guide>
        <p15:guide id="3" pos="7197"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3B9B38-4062-3544-B884-9B34D23BDCA4}"/>
              </a:ext>
            </a:extLst>
          </p:cNvPr>
          <p:cNvSpPr>
            <a:spLocks noGrp="1"/>
          </p:cNvSpPr>
          <p:nvPr>
            <p:ph idx="1" hasCustomPrompt="1"/>
          </p:nvPr>
        </p:nvSpPr>
        <p:spPr>
          <a:xfrm>
            <a:off x="542609" y="1889759"/>
            <a:ext cx="5340031" cy="3789681"/>
          </a:xfrm>
          <a:prstGeom prst="rect">
            <a:avLst/>
          </a:prstGeom>
        </p:spPr>
        <p:txBody>
          <a:bodyPr/>
          <a:lstStyle>
            <a:lvl1pPr marL="0" indent="0">
              <a:buNone/>
              <a:defRPr baseline="0">
                <a:latin typeface="UGent Panno Text" panose="02000506040000040003" pitchFamily="2" charset="0"/>
              </a:defRPr>
            </a:lvl1pPr>
            <a:lvl2pPr marL="9525" indent="263525">
              <a:buClr>
                <a:srgbClr val="1E64C8"/>
              </a:buClr>
              <a:tabLst/>
              <a:defRPr baseline="0">
                <a:latin typeface="UGent Panno Text" panose="02000506040000040003" pitchFamily="2" charset="0"/>
              </a:defRPr>
            </a:lvl2pPr>
            <a:lvl3pPr marL="801688" indent="-263525">
              <a:buClr>
                <a:srgbClr val="1E64C8"/>
              </a:buClr>
              <a:tabLst/>
              <a:defRPr baseline="0">
                <a:latin typeface="UGent Panno Text" panose="02000506040000040003" pitchFamily="2" charset="0"/>
              </a:defRPr>
            </a:lvl3pPr>
            <a:lvl4pPr>
              <a:defRPr baseline="0">
                <a:latin typeface="UGent Panno Text" panose="02000506040000040003" pitchFamily="2" charset="0"/>
              </a:defRPr>
            </a:lvl4pPr>
            <a:lvl5pPr>
              <a:defRPr baseline="0">
                <a:latin typeface="UGent Panno Text" panose="02000506040000040003" pitchFamily="2" charset="0"/>
              </a:defRPr>
            </a:lvl5pPr>
          </a:lstStyle>
          <a:p>
            <a:pPr lvl="0"/>
            <a:r>
              <a:rPr lang="en-GB"/>
              <a:t>Click to add text</a:t>
            </a:r>
          </a:p>
          <a:p>
            <a:pPr lvl="1"/>
            <a:r>
              <a:rPr lang="en-GB"/>
              <a:t>Level 1</a:t>
            </a:r>
          </a:p>
          <a:p>
            <a:pPr lvl="2"/>
            <a:r>
              <a:rPr lang="en-GB"/>
              <a:t>Level 2</a:t>
            </a:r>
          </a:p>
        </p:txBody>
      </p:sp>
      <p:sp>
        <p:nvSpPr>
          <p:cNvPr id="6" name="Text Placeholder 5">
            <a:extLst>
              <a:ext uri="{FF2B5EF4-FFF2-40B4-BE49-F238E27FC236}">
                <a16:creationId xmlns:a16="http://schemas.microsoft.com/office/drawing/2014/main" id="{1CB15F7A-2857-1665-65A2-912D2635A333}"/>
              </a:ext>
            </a:extLst>
          </p:cNvPr>
          <p:cNvSpPr>
            <a:spLocks noGrp="1"/>
          </p:cNvSpPr>
          <p:nvPr>
            <p:ph type="body" sz="quarter" idx="11" hasCustomPrompt="1"/>
          </p:nvPr>
        </p:nvSpPr>
        <p:spPr>
          <a:xfrm>
            <a:off x="6096000" y="3429000"/>
            <a:ext cx="5761038" cy="3132137"/>
          </a:xfrm>
          <a:prstGeom prst="rect">
            <a:avLst/>
          </a:prstGeom>
          <a:solidFill>
            <a:schemeClr val="accent3"/>
          </a:solidFill>
        </p:spPr>
        <p:txBody>
          <a:bodyPr lIns="216000" tIns="216000"/>
          <a:lstStyle>
            <a:lvl1pPr marL="0" indent="0">
              <a:buNone/>
              <a:defRPr sz="2000" baseline="0">
                <a:solidFill>
                  <a:schemeClr val="bg1"/>
                </a:solidFill>
                <a:latin typeface="UGent Panno Text" panose="02000506040000040003" pitchFamily="2" charset="0"/>
              </a:defRPr>
            </a:lvl1pPr>
          </a:lstStyle>
          <a:p>
            <a:pPr lvl="0"/>
            <a:r>
              <a:rPr lang="en-GB"/>
              <a:t>Click to add text</a:t>
            </a:r>
          </a:p>
        </p:txBody>
      </p:sp>
      <p:sp>
        <p:nvSpPr>
          <p:cNvPr id="7" name="Text Placeholder 17">
            <a:extLst>
              <a:ext uri="{FF2B5EF4-FFF2-40B4-BE49-F238E27FC236}">
                <a16:creationId xmlns:a16="http://schemas.microsoft.com/office/drawing/2014/main" id="{0FE049FB-53CE-0D06-5EAF-F7D996BBD1A1}"/>
              </a:ext>
            </a:extLst>
          </p:cNvPr>
          <p:cNvSpPr>
            <a:spLocks noGrp="1"/>
          </p:cNvSpPr>
          <p:nvPr>
            <p:ph type="body" sz="quarter" idx="10" hasCustomPrompt="1"/>
          </p:nvPr>
        </p:nvSpPr>
        <p:spPr>
          <a:xfrm>
            <a:off x="542925" y="1150143"/>
            <a:ext cx="10893106" cy="549275"/>
          </a:xfrm>
          <a:prstGeom prst="rect">
            <a:avLst/>
          </a:prstGeom>
        </p:spPr>
        <p:txBody>
          <a:bodyPr/>
          <a:lstStyle>
            <a:lvl1pPr marL="0" indent="0">
              <a:buNone/>
              <a:defRPr baseline="0">
                <a:solidFill>
                  <a:schemeClr val="accent3"/>
                </a:solidFill>
                <a:latin typeface="UGent Panno Text" panose="02000506040000040003" pitchFamily="2" charset="0"/>
              </a:defRPr>
            </a:lvl1pPr>
          </a:lstStyle>
          <a:p>
            <a:r>
              <a:rPr lang="en-GB" sz="2800" b="0" i="0" baseline="0">
                <a:latin typeface="UGent Panno Text SemiLight" panose="02000406040000040003" pitchFamily="2" charset="0"/>
              </a:rPr>
              <a:t>Click to add subtitle</a:t>
            </a:r>
            <a:endParaRPr lang="en-BE" sz="2800" b="0" i="0" baseline="0">
              <a:latin typeface="UGent Panno Text SemiLight" panose="02000406040000040003" pitchFamily="2" charset="0"/>
            </a:endParaRPr>
          </a:p>
        </p:txBody>
      </p:sp>
      <p:sp>
        <p:nvSpPr>
          <p:cNvPr id="8" name="Title 1">
            <a:extLst>
              <a:ext uri="{FF2B5EF4-FFF2-40B4-BE49-F238E27FC236}">
                <a16:creationId xmlns:a16="http://schemas.microsoft.com/office/drawing/2014/main" id="{BB3EDE80-0BDF-4564-E27A-18B047ECA9A9}"/>
              </a:ext>
            </a:extLst>
          </p:cNvPr>
          <p:cNvSpPr>
            <a:spLocks noGrp="1"/>
          </p:cNvSpPr>
          <p:nvPr>
            <p:ph type="title" hasCustomPrompt="1"/>
          </p:nvPr>
        </p:nvSpPr>
        <p:spPr>
          <a:xfrm>
            <a:off x="542609" y="250995"/>
            <a:ext cx="10893422" cy="893656"/>
          </a:xfrm>
          <a:prstGeom prst="rect">
            <a:avLst/>
          </a:prstGeom>
        </p:spPr>
        <p:txBody>
          <a:bodyPr tIns="0" bIns="0"/>
          <a:lstStyle>
            <a:lvl1pPr>
              <a:defRPr sz="4400" b="1" i="0" cap="all" baseline="0">
                <a:solidFill>
                  <a:srgbClr val="1E64C8"/>
                </a:solidFill>
                <a:latin typeface="UGent Panno Text" panose="02000506040000040003" pitchFamily="2" charset="0"/>
              </a:defRPr>
            </a:lvl1pPr>
          </a:lstStyle>
          <a:p>
            <a:r>
              <a:rPr lang="en-GB"/>
              <a:t>Click to add title</a:t>
            </a:r>
            <a:endParaRPr lang="en-BE"/>
          </a:p>
        </p:txBody>
      </p:sp>
    </p:spTree>
    <p:extLst>
      <p:ext uri="{BB962C8B-B14F-4D97-AF65-F5344CB8AC3E}">
        <p14:creationId xmlns:p14="http://schemas.microsoft.com/office/powerpoint/2010/main" val="27420363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469" userDrawn="1">
          <p15:clr>
            <a:srgbClr val="FBAE40"/>
          </p15:clr>
        </p15:guide>
        <p15:guide id="4" orient="horz" pos="413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3B9B38-4062-3544-B884-9B34D23BDCA4}"/>
              </a:ext>
            </a:extLst>
          </p:cNvPr>
          <p:cNvSpPr>
            <a:spLocks noGrp="1"/>
          </p:cNvSpPr>
          <p:nvPr>
            <p:ph idx="1" hasCustomPrompt="1"/>
          </p:nvPr>
        </p:nvSpPr>
        <p:spPr>
          <a:xfrm>
            <a:off x="542609" y="1889759"/>
            <a:ext cx="5340031" cy="3789681"/>
          </a:xfrm>
          <a:prstGeom prst="rect">
            <a:avLst/>
          </a:prstGeom>
        </p:spPr>
        <p:txBody>
          <a:bodyPr/>
          <a:lstStyle>
            <a:lvl1pPr marL="0" indent="0">
              <a:buNone/>
              <a:defRPr baseline="0">
                <a:latin typeface="UGent Panno Text" panose="02000506040000040003" pitchFamily="2" charset="0"/>
              </a:defRPr>
            </a:lvl1pPr>
            <a:lvl2pPr marL="9525" indent="263525">
              <a:buClr>
                <a:srgbClr val="1E64C8"/>
              </a:buClr>
              <a:tabLst/>
              <a:defRPr baseline="0">
                <a:latin typeface="UGent Panno Text" panose="02000506040000040003" pitchFamily="2" charset="0"/>
              </a:defRPr>
            </a:lvl2pPr>
            <a:lvl3pPr marL="801688" indent="-263525">
              <a:buClr>
                <a:srgbClr val="1E64C8"/>
              </a:buClr>
              <a:tabLst/>
              <a:defRPr baseline="0">
                <a:latin typeface="UGent Panno Text" panose="02000506040000040003" pitchFamily="2" charset="0"/>
              </a:defRPr>
            </a:lvl3pPr>
            <a:lvl4pPr>
              <a:defRPr baseline="0">
                <a:latin typeface="UGent Panno Text" panose="02000506040000040003" pitchFamily="2" charset="0"/>
              </a:defRPr>
            </a:lvl4pPr>
            <a:lvl5pPr>
              <a:defRPr baseline="0">
                <a:latin typeface="UGent Panno Text" panose="02000506040000040003" pitchFamily="2" charset="0"/>
              </a:defRPr>
            </a:lvl5pPr>
          </a:lstStyle>
          <a:p>
            <a:pPr lvl="0"/>
            <a:r>
              <a:rPr lang="en-GB"/>
              <a:t>Click to add text</a:t>
            </a:r>
          </a:p>
          <a:p>
            <a:pPr lvl="1"/>
            <a:r>
              <a:rPr lang="en-GB"/>
              <a:t>Level 1</a:t>
            </a:r>
          </a:p>
          <a:p>
            <a:pPr lvl="2"/>
            <a:r>
              <a:rPr lang="en-GB"/>
              <a:t>Level 2</a:t>
            </a:r>
          </a:p>
        </p:txBody>
      </p:sp>
      <p:sp>
        <p:nvSpPr>
          <p:cNvPr id="7" name="Picture Placeholder 6">
            <a:extLst>
              <a:ext uri="{FF2B5EF4-FFF2-40B4-BE49-F238E27FC236}">
                <a16:creationId xmlns:a16="http://schemas.microsoft.com/office/drawing/2014/main" id="{2A61780A-83DC-D87E-7E9D-4AAE6AB2CEE8}"/>
              </a:ext>
            </a:extLst>
          </p:cNvPr>
          <p:cNvSpPr>
            <a:spLocks noGrp="1"/>
          </p:cNvSpPr>
          <p:nvPr>
            <p:ph type="pic" sz="quarter" idx="10" hasCustomPrompt="1"/>
          </p:nvPr>
        </p:nvSpPr>
        <p:spPr>
          <a:xfrm>
            <a:off x="6096000" y="0"/>
            <a:ext cx="5761038" cy="6561138"/>
          </a:xfrm>
          <a:prstGeom prst="rect">
            <a:avLst/>
          </a:prstGeom>
          <a:solidFill>
            <a:schemeClr val="bg1">
              <a:alpha val="10106"/>
            </a:schemeClr>
          </a:solidFill>
        </p:spPr>
        <p:txBody>
          <a:bodyPr/>
          <a:lstStyle>
            <a:lvl1pPr marL="0" indent="0">
              <a:buNone/>
              <a:defRPr b="0" i="1" baseline="0"/>
            </a:lvl1pPr>
          </a:lstStyle>
          <a:p>
            <a:r>
              <a:rPr lang="nl-BE"/>
              <a:t>Click </a:t>
            </a:r>
            <a:r>
              <a:rPr lang="nl-BE" err="1"/>
              <a:t>to</a:t>
            </a:r>
            <a:r>
              <a:rPr lang="nl-BE"/>
              <a:t> </a:t>
            </a:r>
            <a:r>
              <a:rPr lang="nl-BE" err="1"/>
              <a:t>add</a:t>
            </a:r>
            <a:r>
              <a:rPr lang="nl-BE"/>
              <a:t> picture</a:t>
            </a:r>
            <a:endParaRPr lang="en-BE"/>
          </a:p>
        </p:txBody>
      </p:sp>
      <p:sp>
        <p:nvSpPr>
          <p:cNvPr id="5" name="Title 1">
            <a:extLst>
              <a:ext uri="{FF2B5EF4-FFF2-40B4-BE49-F238E27FC236}">
                <a16:creationId xmlns:a16="http://schemas.microsoft.com/office/drawing/2014/main" id="{638AEE2A-8AAD-71AA-7952-D0105F9D9D3C}"/>
              </a:ext>
            </a:extLst>
          </p:cNvPr>
          <p:cNvSpPr>
            <a:spLocks noGrp="1"/>
          </p:cNvSpPr>
          <p:nvPr>
            <p:ph type="title" hasCustomPrompt="1"/>
          </p:nvPr>
        </p:nvSpPr>
        <p:spPr>
          <a:xfrm>
            <a:off x="542609" y="357529"/>
            <a:ext cx="5340031" cy="1532230"/>
          </a:xfrm>
          <a:prstGeom prst="rect">
            <a:avLst/>
          </a:prstGeom>
        </p:spPr>
        <p:txBody>
          <a:bodyPr anchor="t" anchorCtr="0"/>
          <a:lstStyle>
            <a:lvl1pPr>
              <a:lnSpc>
                <a:spcPts val="4880"/>
              </a:lnSpc>
              <a:defRPr sz="4400" b="1" i="0" cap="all" baseline="0">
                <a:solidFill>
                  <a:srgbClr val="1E64C8"/>
                </a:solidFill>
                <a:latin typeface="UGent Panno Text" panose="02000506040000040003" pitchFamily="2" charset="0"/>
              </a:defRPr>
            </a:lvl1pPr>
          </a:lstStyle>
          <a:p>
            <a:r>
              <a:rPr lang="en-GB"/>
              <a:t>Click to add title</a:t>
            </a:r>
            <a:endParaRPr lang="en-BE"/>
          </a:p>
        </p:txBody>
      </p:sp>
    </p:spTree>
    <p:extLst>
      <p:ext uri="{BB962C8B-B14F-4D97-AF65-F5344CB8AC3E}">
        <p14:creationId xmlns:p14="http://schemas.microsoft.com/office/powerpoint/2010/main" val="26594405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469" userDrawn="1">
          <p15:clr>
            <a:srgbClr val="FBAE40"/>
          </p15:clr>
        </p15:guide>
        <p15:guide id="4" orient="horz" pos="4133" userDrawn="1">
          <p15:clr>
            <a:srgbClr val="FBAE40"/>
          </p15:clr>
        </p15:guide>
        <p15:guide id="5" orient="horz" pos="527"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60491DC-DD02-8C0D-3C43-4759716D260A}"/>
              </a:ext>
            </a:extLst>
          </p:cNvPr>
          <p:cNvSpPr>
            <a:spLocks noGrp="1"/>
          </p:cNvSpPr>
          <p:nvPr>
            <p:ph type="pic" sz="quarter" idx="12" hasCustomPrompt="1"/>
          </p:nvPr>
        </p:nvSpPr>
        <p:spPr>
          <a:xfrm>
            <a:off x="334963" y="0"/>
            <a:ext cx="11857037" cy="5624513"/>
          </a:xfrm>
          <a:prstGeom prst="rect">
            <a:avLst/>
          </a:prstGeom>
          <a:noFill/>
        </p:spPr>
        <p:txBody>
          <a:bodyPr/>
          <a:lstStyle>
            <a:lvl1pPr marL="0" indent="0">
              <a:buNone/>
              <a:defRPr b="0" i="1" baseline="0"/>
            </a:lvl1pPr>
          </a:lstStyle>
          <a:p>
            <a:r>
              <a:rPr lang="nl-BE"/>
              <a:t>Click </a:t>
            </a:r>
            <a:r>
              <a:rPr lang="nl-BE" err="1"/>
              <a:t>to</a:t>
            </a:r>
            <a:r>
              <a:rPr lang="nl-BE"/>
              <a:t> </a:t>
            </a:r>
            <a:r>
              <a:rPr lang="nl-BE" err="1"/>
              <a:t>add</a:t>
            </a:r>
            <a:r>
              <a:rPr lang="nl-BE"/>
              <a:t> picture</a:t>
            </a:r>
            <a:endParaRPr lang="en-BE"/>
          </a:p>
        </p:txBody>
      </p:sp>
      <p:sp>
        <p:nvSpPr>
          <p:cNvPr id="16" name="Text Placeholder 14">
            <a:extLst>
              <a:ext uri="{FF2B5EF4-FFF2-40B4-BE49-F238E27FC236}">
                <a16:creationId xmlns:a16="http://schemas.microsoft.com/office/drawing/2014/main" id="{79928919-EA26-6E09-2403-4922D79229C1}"/>
              </a:ext>
            </a:extLst>
          </p:cNvPr>
          <p:cNvSpPr>
            <a:spLocks noGrp="1"/>
          </p:cNvSpPr>
          <p:nvPr>
            <p:ph type="body" sz="quarter" idx="14" hasCustomPrompt="1"/>
          </p:nvPr>
        </p:nvSpPr>
        <p:spPr>
          <a:xfrm>
            <a:off x="6096000" y="2960688"/>
            <a:ext cx="5761038" cy="3600450"/>
          </a:xfrm>
          <a:prstGeom prst="rect">
            <a:avLst/>
          </a:prstGeom>
          <a:solidFill>
            <a:schemeClr val="accent3"/>
          </a:solidFill>
        </p:spPr>
        <p:txBody>
          <a:bodyPr lIns="288000" tIns="144000"/>
          <a:lstStyle>
            <a:lvl1pPr marL="0" indent="0">
              <a:lnSpc>
                <a:spcPct val="100000"/>
              </a:lnSpc>
              <a:buNone/>
              <a:defRPr sz="2000" b="0" i="0" baseline="0">
                <a:solidFill>
                  <a:schemeClr val="bg1"/>
                </a:solidFill>
                <a:latin typeface="UGent Panno Text" panose="02000506040000040003" pitchFamily="2" charset="0"/>
              </a:defRPr>
            </a:lvl1pPr>
          </a:lstStyle>
          <a:p>
            <a:pPr lvl="0"/>
            <a:r>
              <a:rPr lang="en-GB"/>
              <a:t>Click to add text</a:t>
            </a:r>
            <a:endParaRPr lang="en-BE"/>
          </a:p>
        </p:txBody>
      </p:sp>
    </p:spTree>
    <p:extLst>
      <p:ext uri="{BB962C8B-B14F-4D97-AF65-F5344CB8AC3E}">
        <p14:creationId xmlns:p14="http://schemas.microsoft.com/office/powerpoint/2010/main" val="22626908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469">
          <p15:clr>
            <a:srgbClr val="FBAE40"/>
          </p15:clr>
        </p15:guide>
        <p15:guide id="4" orient="horz" pos="4133">
          <p15:clr>
            <a:srgbClr val="FBAE40"/>
          </p15:clr>
        </p15:guide>
        <p15:guide id="5" orient="horz" pos="3543">
          <p15:clr>
            <a:srgbClr val="FBAE40"/>
          </p15:clr>
        </p15:guide>
        <p15:guide id="6" pos="211">
          <p15:clr>
            <a:srgbClr val="FBAE40"/>
          </p15:clr>
        </p15:guide>
        <p15:guide id="7" orient="horz" pos="1865" userDrawn="1">
          <p15:clr>
            <a:srgbClr val="FBAE40"/>
          </p15:clr>
        </p15:guide>
        <p15:guide id="8" pos="402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D8A7D59B-53F4-BEBC-DECB-70532BA2E89C}"/>
              </a:ext>
            </a:extLst>
          </p:cNvPr>
          <p:cNvSpPr>
            <a:spLocks noGrp="1"/>
          </p:cNvSpPr>
          <p:nvPr>
            <p:ph type="pic" sz="quarter" idx="12" hasCustomPrompt="1"/>
          </p:nvPr>
        </p:nvSpPr>
        <p:spPr>
          <a:xfrm>
            <a:off x="334964" y="0"/>
            <a:ext cx="8426236" cy="5624513"/>
          </a:xfrm>
          <a:prstGeom prst="rect">
            <a:avLst/>
          </a:prstGeom>
          <a:noFill/>
        </p:spPr>
        <p:txBody>
          <a:bodyPr/>
          <a:lstStyle>
            <a:lvl1pPr marL="0" indent="0">
              <a:buNone/>
              <a:defRPr b="0" i="1" baseline="0"/>
            </a:lvl1pPr>
          </a:lstStyle>
          <a:p>
            <a:r>
              <a:rPr lang="nl-BE"/>
              <a:t>Click </a:t>
            </a:r>
            <a:r>
              <a:rPr lang="nl-BE" err="1"/>
              <a:t>to</a:t>
            </a:r>
            <a:r>
              <a:rPr lang="nl-BE"/>
              <a:t> </a:t>
            </a:r>
            <a:r>
              <a:rPr lang="nl-BE" err="1"/>
              <a:t>add</a:t>
            </a:r>
            <a:r>
              <a:rPr lang="nl-BE"/>
              <a:t> picture</a:t>
            </a:r>
            <a:endParaRPr lang="en-BE"/>
          </a:p>
        </p:txBody>
      </p:sp>
      <p:sp>
        <p:nvSpPr>
          <p:cNvPr id="10" name="Text Placeholder 5">
            <a:extLst>
              <a:ext uri="{FF2B5EF4-FFF2-40B4-BE49-F238E27FC236}">
                <a16:creationId xmlns:a16="http://schemas.microsoft.com/office/drawing/2014/main" id="{CFE686B0-9020-8A92-0329-A8A99BFE9AAF}"/>
              </a:ext>
            </a:extLst>
          </p:cNvPr>
          <p:cNvSpPr>
            <a:spLocks noGrp="1"/>
          </p:cNvSpPr>
          <p:nvPr>
            <p:ph type="body" sz="quarter" idx="11" hasCustomPrompt="1"/>
          </p:nvPr>
        </p:nvSpPr>
        <p:spPr>
          <a:xfrm>
            <a:off x="6096000" y="3429000"/>
            <a:ext cx="5761038" cy="3132137"/>
          </a:xfrm>
          <a:prstGeom prst="rect">
            <a:avLst/>
          </a:prstGeom>
          <a:solidFill>
            <a:schemeClr val="bg1"/>
          </a:solidFill>
        </p:spPr>
        <p:txBody>
          <a:bodyPr lIns="216000" tIns="216000"/>
          <a:lstStyle>
            <a:lvl1pPr marL="0" indent="0">
              <a:buNone/>
              <a:defRPr sz="2400" b="1" i="0" baseline="0">
                <a:solidFill>
                  <a:srgbClr val="1E64C8"/>
                </a:solidFill>
                <a:latin typeface="UGent Panno Text" panose="02000506040000040003" pitchFamily="2" charset="0"/>
              </a:defRPr>
            </a:lvl1pPr>
          </a:lstStyle>
          <a:p>
            <a:pPr lvl="0"/>
            <a:r>
              <a:rPr lang="en-GB"/>
              <a:t>Click to add quote</a:t>
            </a:r>
          </a:p>
        </p:txBody>
      </p:sp>
    </p:spTree>
    <p:extLst>
      <p:ext uri="{BB962C8B-B14F-4D97-AF65-F5344CB8AC3E}">
        <p14:creationId xmlns:p14="http://schemas.microsoft.com/office/powerpoint/2010/main" val="1031973475"/>
      </p:ext>
    </p:extLst>
  </p:cSld>
  <p:clrMapOvr>
    <a:masterClrMapping/>
  </p:clrMapOvr>
  <p:extLst>
    <p:ext uri="{DCECCB84-F9BA-43D5-87BE-67443E8EF086}">
      <p15:sldGuideLst xmlns:p15="http://schemas.microsoft.com/office/powerpoint/2012/main">
        <p15:guide id="1" orient="horz" pos="3543" userDrawn="1">
          <p15:clr>
            <a:srgbClr val="FBAE40"/>
          </p15:clr>
        </p15:guide>
        <p15:guide id="2" pos="3840" userDrawn="1">
          <p15:clr>
            <a:srgbClr val="FBAE40"/>
          </p15:clr>
        </p15:guide>
        <p15:guide id="3" pos="211" userDrawn="1">
          <p15:clr>
            <a:srgbClr val="FBAE40"/>
          </p15:clr>
        </p15:guide>
        <p15:guide id="4" pos="551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24342D-546E-7B37-2676-BAAD35536F28}"/>
              </a:ext>
            </a:extLst>
          </p:cNvPr>
          <p:cNvSpPr/>
          <p:nvPr userDrawn="1"/>
        </p:nvSpPr>
        <p:spPr>
          <a:xfrm>
            <a:off x="0" y="0"/>
            <a:ext cx="12192000" cy="6858000"/>
          </a:xfrm>
          <a:prstGeom prst="rect">
            <a:avLst/>
          </a:prstGeom>
          <a:solidFill>
            <a:srgbClr val="E9F0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3" name="Picture 2">
            <a:extLst>
              <a:ext uri="{FF2B5EF4-FFF2-40B4-BE49-F238E27FC236}">
                <a16:creationId xmlns:a16="http://schemas.microsoft.com/office/drawing/2014/main" id="{97CB6634-3E7A-5251-E883-2E5086975CE7}"/>
              </a:ext>
            </a:extLst>
          </p:cNvPr>
          <p:cNvPicPr>
            <a:picLocks noChangeAspect="1"/>
          </p:cNvPicPr>
          <p:nvPr userDrawn="1"/>
        </p:nvPicPr>
        <p:blipFill>
          <a:blip r:embed="rId2"/>
          <a:srcRect/>
          <a:stretch/>
        </p:blipFill>
        <p:spPr>
          <a:xfrm>
            <a:off x="43815" y="5632331"/>
            <a:ext cx="1531620" cy="1225554"/>
          </a:xfrm>
          <a:prstGeom prst="rect">
            <a:avLst/>
          </a:prstGeom>
        </p:spPr>
      </p:pic>
      <p:sp>
        <p:nvSpPr>
          <p:cNvPr id="7" name="Media Placeholder 6">
            <a:extLst>
              <a:ext uri="{FF2B5EF4-FFF2-40B4-BE49-F238E27FC236}">
                <a16:creationId xmlns:a16="http://schemas.microsoft.com/office/drawing/2014/main" id="{FC62665B-E898-7EE2-2118-04E6DA6F3F16}"/>
              </a:ext>
            </a:extLst>
          </p:cNvPr>
          <p:cNvSpPr>
            <a:spLocks noGrp="1"/>
          </p:cNvSpPr>
          <p:nvPr>
            <p:ph type="media" sz="quarter" idx="10" hasCustomPrompt="1"/>
          </p:nvPr>
        </p:nvSpPr>
        <p:spPr>
          <a:xfrm>
            <a:off x="1803400" y="647012"/>
            <a:ext cx="8582025" cy="48228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b="0" i="1" baseline="0"/>
            </a:lvl1pPr>
          </a:lstStyle>
          <a:p>
            <a:r>
              <a:rPr lang="en-GB"/>
              <a:t>Click to add video</a:t>
            </a:r>
          </a:p>
        </p:txBody>
      </p:sp>
      <p:pic>
        <p:nvPicPr>
          <p:cNvPr id="8" name="Graphic 7">
            <a:extLst>
              <a:ext uri="{FF2B5EF4-FFF2-40B4-BE49-F238E27FC236}">
                <a16:creationId xmlns:a16="http://schemas.microsoft.com/office/drawing/2014/main" id="{4951F26E-CB45-E98F-4538-724A7F98AE2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335503" y="2526636"/>
            <a:ext cx="1520993" cy="1135012"/>
          </a:xfrm>
          <a:prstGeom prst="rect">
            <a:avLst/>
          </a:prstGeom>
          <a:effectLst>
            <a:outerShdw blurRad="50800" dist="79774" dir="2700000" sx="95000" sy="95000" algn="tl" rotWithShape="0">
              <a:prstClr val="black">
                <a:alpha val="42000"/>
              </a:prstClr>
            </a:outerShdw>
          </a:effectLst>
        </p:spPr>
      </p:pic>
    </p:spTree>
    <p:extLst>
      <p:ext uri="{BB962C8B-B14F-4D97-AF65-F5344CB8AC3E}">
        <p14:creationId xmlns:p14="http://schemas.microsoft.com/office/powerpoint/2010/main" val="26603235"/>
      </p:ext>
    </p:extLst>
  </p:cSld>
  <p:clrMapOvr>
    <a:masterClrMapping/>
  </p:clrMapOvr>
  <p:extLst>
    <p:ext uri="{DCECCB84-F9BA-43D5-87BE-67443E8EF086}">
      <p15:sldGuideLst xmlns:p15="http://schemas.microsoft.com/office/powerpoint/2012/main">
        <p15:guide id="1" orient="horz" pos="3543">
          <p15:clr>
            <a:srgbClr val="FBAE40"/>
          </p15:clr>
        </p15:guide>
        <p15:guide id="2" pos="3840">
          <p15:clr>
            <a:srgbClr val="FBAE40"/>
          </p15:clr>
        </p15:guide>
        <p15:guide id="3" pos="211">
          <p15:clr>
            <a:srgbClr val="FBAE40"/>
          </p15:clr>
        </p15:guide>
        <p15:guide id="4" pos="551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064DE9-30A2-2B74-537F-01BD484D90F8}"/>
              </a:ext>
            </a:extLst>
          </p:cNvPr>
          <p:cNvPicPr>
            <a:picLocks noChangeAspect="1"/>
          </p:cNvPicPr>
          <p:nvPr userDrawn="1"/>
        </p:nvPicPr>
        <p:blipFill>
          <a:blip r:embed="rId12"/>
          <a:srcRect/>
          <a:stretch/>
        </p:blipFill>
        <p:spPr>
          <a:xfrm>
            <a:off x="43815" y="5632331"/>
            <a:ext cx="1531620" cy="1225554"/>
          </a:xfrm>
          <a:prstGeom prst="rect">
            <a:avLst/>
          </a:prstGeom>
        </p:spPr>
      </p:pic>
      <p:sp>
        <p:nvSpPr>
          <p:cNvPr id="18" name="Footer Placeholder 17">
            <a:extLst>
              <a:ext uri="{FF2B5EF4-FFF2-40B4-BE49-F238E27FC236}">
                <a16:creationId xmlns:a16="http://schemas.microsoft.com/office/drawing/2014/main" id="{854843F8-C4AC-387E-D09E-8057C939F3CE}"/>
              </a:ext>
            </a:extLst>
          </p:cNvPr>
          <p:cNvSpPr>
            <a:spLocks noGrp="1"/>
          </p:cNvSpPr>
          <p:nvPr>
            <p:ph type="ftr" sz="quarter" idx="3"/>
          </p:nvPr>
        </p:nvSpPr>
        <p:spPr>
          <a:xfrm>
            <a:off x="4856085" y="6356350"/>
            <a:ext cx="4864963" cy="365125"/>
          </a:xfrm>
          <a:prstGeom prst="rect">
            <a:avLst/>
          </a:prstGeom>
        </p:spPr>
        <p:txBody>
          <a:bodyPr vert="horz" lIns="91440" tIns="45720" rIns="91440" bIns="45720" rtlCol="0" anchor="ctr"/>
          <a:lstStyle>
            <a:lvl1pPr algn="ctr">
              <a:defRPr sz="1200">
                <a:solidFill>
                  <a:schemeClr val="tx1">
                    <a:tint val="75000"/>
                  </a:schemeClr>
                </a:solidFill>
                <a:latin typeface="UGent Panno Text" panose="02000506040000040003" pitchFamily="2" charset="0"/>
              </a:defRPr>
            </a:lvl1pPr>
          </a:lstStyle>
          <a:p>
            <a:endParaRPr lang="en-BE"/>
          </a:p>
        </p:txBody>
      </p:sp>
      <p:sp>
        <p:nvSpPr>
          <p:cNvPr id="20" name="Slide Number Placeholder 19">
            <a:extLst>
              <a:ext uri="{FF2B5EF4-FFF2-40B4-BE49-F238E27FC236}">
                <a16:creationId xmlns:a16="http://schemas.microsoft.com/office/drawing/2014/main" id="{9057CCB8-6D9D-26CA-514D-DC21CF29C2AE}"/>
              </a:ext>
            </a:extLst>
          </p:cNvPr>
          <p:cNvSpPr>
            <a:spLocks noGrp="1"/>
          </p:cNvSpPr>
          <p:nvPr>
            <p:ph type="sldNum" sz="quarter" idx="4"/>
          </p:nvPr>
        </p:nvSpPr>
        <p:spPr>
          <a:xfrm>
            <a:off x="9969622" y="6356350"/>
            <a:ext cx="1384177" cy="365125"/>
          </a:xfrm>
          <a:prstGeom prst="rect">
            <a:avLst/>
          </a:prstGeom>
        </p:spPr>
        <p:txBody>
          <a:bodyPr vert="horz" lIns="91440" tIns="45720" rIns="91440" bIns="45720" rtlCol="0" anchor="ctr"/>
          <a:lstStyle>
            <a:lvl1pPr algn="r">
              <a:defRPr sz="1200">
                <a:solidFill>
                  <a:schemeClr val="tx1">
                    <a:tint val="75000"/>
                  </a:schemeClr>
                </a:solidFill>
                <a:latin typeface="UGent Panno Text" panose="02000506040000040003" pitchFamily="2" charset="0"/>
              </a:defRPr>
            </a:lvl1pPr>
          </a:lstStyle>
          <a:p>
            <a:fld id="{3C1D3A25-F5F4-AF4A-8239-A533218656DA}" type="slidenum">
              <a:rPr lang="en-BE"/>
              <a:pPr/>
              <a:t>‹#›</a:t>
            </a:fld>
            <a:endParaRPr lang="en-BE"/>
          </a:p>
        </p:txBody>
      </p:sp>
      <p:sp>
        <p:nvSpPr>
          <p:cNvPr id="21" name="Date Placeholder 20">
            <a:extLst>
              <a:ext uri="{FF2B5EF4-FFF2-40B4-BE49-F238E27FC236}">
                <a16:creationId xmlns:a16="http://schemas.microsoft.com/office/drawing/2014/main" id="{9ACE937C-4427-1E12-DDEC-0A500F85C894}"/>
              </a:ext>
            </a:extLst>
          </p:cNvPr>
          <p:cNvSpPr>
            <a:spLocks noGrp="1"/>
          </p:cNvSpPr>
          <p:nvPr>
            <p:ph type="dt" sz="half" idx="2"/>
          </p:nvPr>
        </p:nvSpPr>
        <p:spPr>
          <a:xfrm>
            <a:off x="1669002" y="6356350"/>
            <a:ext cx="2938508" cy="365125"/>
          </a:xfrm>
          <a:prstGeom prst="rect">
            <a:avLst/>
          </a:prstGeom>
        </p:spPr>
        <p:txBody>
          <a:bodyPr vert="horz" lIns="91440" tIns="45720" rIns="91440" bIns="45720" rtlCol="0" anchor="ctr"/>
          <a:lstStyle>
            <a:lvl1pPr algn="l">
              <a:defRPr sz="1200">
                <a:solidFill>
                  <a:schemeClr val="tx1">
                    <a:tint val="75000"/>
                  </a:schemeClr>
                </a:solidFill>
                <a:latin typeface="UGent Panno Text" panose="02000506040000040003" pitchFamily="2" charset="0"/>
              </a:defRPr>
            </a:lvl1pPr>
          </a:lstStyle>
          <a:p>
            <a:fld id="{3257FDC4-781E-E84B-ACE4-EF1686371FEC}" type="datetimeFigureOut">
              <a:rPr lang="en-BE"/>
              <a:pPr/>
              <a:t>01/17/2025</a:t>
            </a:fld>
            <a:endParaRPr lang="en-BE"/>
          </a:p>
        </p:txBody>
      </p:sp>
      <p:sp>
        <p:nvSpPr>
          <p:cNvPr id="24" name="Title Placeholder 16">
            <a:extLst>
              <a:ext uri="{FF2B5EF4-FFF2-40B4-BE49-F238E27FC236}">
                <a16:creationId xmlns:a16="http://schemas.microsoft.com/office/drawing/2014/main" id="{7BD70135-BFF5-C1D3-7EAF-CD09E5AA0EAB}"/>
              </a:ext>
            </a:extLst>
          </p:cNvPr>
          <p:cNvSpPr>
            <a:spLocks noGrp="1"/>
          </p:cNvSpPr>
          <p:nvPr>
            <p:ph type="title"/>
          </p:nvPr>
        </p:nvSpPr>
        <p:spPr>
          <a:xfrm>
            <a:off x="542609" y="365126"/>
            <a:ext cx="10811191" cy="779462"/>
          </a:xfrm>
          <a:prstGeom prst="rect">
            <a:avLst/>
          </a:prstGeom>
        </p:spPr>
        <p:txBody>
          <a:bodyPr vert="horz" lIns="91440" tIns="45720" rIns="91440" bIns="45720" rtlCol="0" anchor="ctr">
            <a:normAutofit/>
          </a:bodyPr>
          <a:lstStyle/>
          <a:p>
            <a:r>
              <a:rPr lang="nl-NL"/>
              <a:t>Klik om stijl te bewerken</a:t>
            </a:r>
            <a:endParaRPr lang="en-BE"/>
          </a:p>
        </p:txBody>
      </p:sp>
      <p:sp>
        <p:nvSpPr>
          <p:cNvPr id="25" name="Text Placeholder 18">
            <a:extLst>
              <a:ext uri="{FF2B5EF4-FFF2-40B4-BE49-F238E27FC236}">
                <a16:creationId xmlns:a16="http://schemas.microsoft.com/office/drawing/2014/main" id="{79072CE6-E1B8-1EA7-B3C8-10C89DDC5E92}"/>
              </a:ext>
            </a:extLst>
          </p:cNvPr>
          <p:cNvSpPr>
            <a:spLocks noGrp="1"/>
          </p:cNvSpPr>
          <p:nvPr>
            <p:ph type="body" idx="1"/>
          </p:nvPr>
        </p:nvSpPr>
        <p:spPr>
          <a:xfrm>
            <a:off x="542609" y="1825625"/>
            <a:ext cx="10811191"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BE"/>
          </a:p>
        </p:txBody>
      </p:sp>
    </p:spTree>
    <p:extLst>
      <p:ext uri="{BB962C8B-B14F-4D97-AF65-F5344CB8AC3E}">
        <p14:creationId xmlns:p14="http://schemas.microsoft.com/office/powerpoint/2010/main" val="185193393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1" r:id="rId4"/>
    <p:sldLayoutId id="2147483663" r:id="rId5"/>
    <p:sldLayoutId id="2147483662" r:id="rId6"/>
    <p:sldLayoutId id="2147483668" r:id="rId7"/>
    <p:sldLayoutId id="2147483654" r:id="rId8"/>
    <p:sldLayoutId id="2147483666" r:id="rId9"/>
    <p:sldLayoutId id="2147483667" r:id="rId10"/>
  </p:sldLayoutIdLst>
  <p:txStyles>
    <p:titleStyle>
      <a:lvl1pPr marL="0" marR="0" indent="0" algn="l" defTabSz="914400" rtl="0" eaLnBrk="1" fontAlgn="auto" latinLnBrk="0" hangingPunct="1">
        <a:lnSpc>
          <a:spcPct val="100000"/>
        </a:lnSpc>
        <a:spcBef>
          <a:spcPts val="0"/>
        </a:spcBef>
        <a:spcAft>
          <a:spcPts val="0"/>
        </a:spcAft>
        <a:buClrTx/>
        <a:buSzTx/>
        <a:buFontTx/>
        <a:buNone/>
        <a:tabLst/>
        <a:defRPr sz="4400" b="0" i="0" kern="1200" cap="all" baseline="0">
          <a:solidFill>
            <a:srgbClr val="1E64C8"/>
          </a:solidFill>
          <a:latin typeface="UGent Panno Text Medium" panose="02000506040000040003" pitchFamily="2"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UGent Panno Text" panose="02000506040000040003" pitchFamily="2" charset="0"/>
          <a:ea typeface="+mn-ea"/>
          <a:cs typeface="+mn-cs"/>
        </a:defRPr>
      </a:lvl1pPr>
      <a:lvl2pPr marL="685800" indent="-228600" algn="l" defTabSz="914400" rtl="0" eaLnBrk="1" latinLnBrk="0" hangingPunct="1">
        <a:lnSpc>
          <a:spcPct val="90000"/>
        </a:lnSpc>
        <a:spcBef>
          <a:spcPts val="500"/>
        </a:spcBef>
        <a:buClr>
          <a:srgbClr val="1E64C8"/>
        </a:buClr>
        <a:buFont typeface="Arial" panose="020B0604020202020204" pitchFamily="34" charset="0"/>
        <a:buChar char="•"/>
        <a:defRPr sz="2400" kern="1200">
          <a:solidFill>
            <a:schemeClr val="tx1"/>
          </a:solidFill>
          <a:latin typeface="UGent Panno Text" panose="02000506040000040003" pitchFamily="2" charset="0"/>
          <a:ea typeface="+mn-ea"/>
          <a:cs typeface="+mn-cs"/>
        </a:defRPr>
      </a:lvl2pPr>
      <a:lvl3pPr marL="1143000" indent="-228600" algn="l" defTabSz="914400" rtl="0" eaLnBrk="1" latinLnBrk="0" hangingPunct="1">
        <a:lnSpc>
          <a:spcPct val="90000"/>
        </a:lnSpc>
        <a:spcBef>
          <a:spcPts val="500"/>
        </a:spcBef>
        <a:buClr>
          <a:srgbClr val="1E64C8"/>
        </a:buClr>
        <a:buFont typeface="Arial" panose="020B0604020202020204" pitchFamily="34" charset="0"/>
        <a:buChar char="•"/>
        <a:defRPr sz="2000" kern="1200">
          <a:solidFill>
            <a:schemeClr val="tx1"/>
          </a:solidFill>
          <a:latin typeface="UGent Panno Text" panose="02000506040000040003" pitchFamily="2" charset="0"/>
          <a:ea typeface="+mn-ea"/>
          <a:cs typeface="+mn-cs"/>
        </a:defRPr>
      </a:lvl3pPr>
      <a:lvl4pPr marL="1600200" indent="-228600" algn="l" defTabSz="914400" rtl="0" eaLnBrk="1" latinLnBrk="0" hangingPunct="1">
        <a:lnSpc>
          <a:spcPct val="90000"/>
        </a:lnSpc>
        <a:spcBef>
          <a:spcPts val="500"/>
        </a:spcBef>
        <a:buClr>
          <a:srgbClr val="1E64C8"/>
        </a:buClr>
        <a:buFont typeface="Arial" panose="020B0604020202020204" pitchFamily="34" charset="0"/>
        <a:buChar char="•"/>
        <a:defRPr sz="1800" kern="1200">
          <a:solidFill>
            <a:schemeClr val="tx1"/>
          </a:solidFill>
          <a:latin typeface="UGent Panno Text" panose="02000506040000040003" pitchFamily="2" charset="0"/>
          <a:ea typeface="+mn-ea"/>
          <a:cs typeface="+mn-cs"/>
        </a:defRPr>
      </a:lvl4pPr>
      <a:lvl5pPr marL="2057400" indent="-228600" algn="l" defTabSz="914400" rtl="0" eaLnBrk="1" latinLnBrk="0" hangingPunct="1">
        <a:lnSpc>
          <a:spcPct val="90000"/>
        </a:lnSpc>
        <a:spcBef>
          <a:spcPts val="500"/>
        </a:spcBef>
        <a:buClr>
          <a:srgbClr val="1E64C8"/>
        </a:buClr>
        <a:buFont typeface="Arial" panose="020B0604020202020204" pitchFamily="34" charset="0"/>
        <a:buChar char="•"/>
        <a:defRPr sz="1800" kern="1200">
          <a:solidFill>
            <a:schemeClr val="tx1"/>
          </a:solidFill>
          <a:latin typeface="UGent Panno Text" panose="0200050604000004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CF0401DB-ACCD-3676-EADA-67D6D3D1E72B}"/>
              </a:ext>
            </a:extLst>
          </p:cNvPr>
          <p:cNvSpPr>
            <a:spLocks noGrp="1"/>
          </p:cNvSpPr>
          <p:nvPr>
            <p:ph type="body" sz="quarter" idx="13"/>
          </p:nvPr>
        </p:nvSpPr>
        <p:spPr/>
        <p:txBody>
          <a:bodyPr>
            <a:normAutofit fontScale="25000" lnSpcReduction="20000"/>
          </a:bodyPr>
          <a:lstStyle/>
          <a:p>
            <a:r>
              <a:rPr lang="tr-TR" sz="9600"/>
              <a:t>STMO Project </a:t>
            </a:r>
            <a:r>
              <a:rPr lang="tr-TR" sz="9600" err="1"/>
              <a:t>defense</a:t>
            </a:r>
            <a:endParaRPr lang="en-BE" sz="9600"/>
          </a:p>
          <a:p>
            <a:endParaRPr lang="en-BE"/>
          </a:p>
        </p:txBody>
      </p:sp>
      <p:sp>
        <p:nvSpPr>
          <p:cNvPr id="24" name="Text Placeholder 23">
            <a:extLst>
              <a:ext uri="{FF2B5EF4-FFF2-40B4-BE49-F238E27FC236}">
                <a16:creationId xmlns:a16="http://schemas.microsoft.com/office/drawing/2014/main" id="{D186E109-E08E-15DC-8219-02E6099AF3EC}"/>
              </a:ext>
            </a:extLst>
          </p:cNvPr>
          <p:cNvSpPr>
            <a:spLocks noGrp="1"/>
          </p:cNvSpPr>
          <p:nvPr>
            <p:ph type="body" sz="quarter" idx="14"/>
          </p:nvPr>
        </p:nvSpPr>
        <p:spPr>
          <a:xfrm>
            <a:off x="519944" y="4697127"/>
            <a:ext cx="5868987" cy="338554"/>
          </a:xfrm>
        </p:spPr>
        <p:txBody>
          <a:bodyPr/>
          <a:lstStyle/>
          <a:p>
            <a:r>
              <a:rPr lang="tr-TR"/>
              <a:t>Dilara ağacık – </a:t>
            </a:r>
            <a:r>
              <a:rPr lang="tr-TR" err="1"/>
              <a:t>Robbe</a:t>
            </a:r>
            <a:r>
              <a:rPr lang="tr-TR"/>
              <a:t> </a:t>
            </a:r>
            <a:r>
              <a:rPr lang="tr-TR" err="1"/>
              <a:t>fonteyn</a:t>
            </a:r>
            <a:r>
              <a:rPr lang="tr-TR"/>
              <a:t> – Kaan </a:t>
            </a:r>
            <a:r>
              <a:rPr lang="tr-TR" err="1"/>
              <a:t>turker</a:t>
            </a:r>
            <a:endParaRPr lang="en-BE"/>
          </a:p>
        </p:txBody>
      </p:sp>
      <p:sp>
        <p:nvSpPr>
          <p:cNvPr id="32" name="Text Placeholder 31">
            <a:extLst>
              <a:ext uri="{FF2B5EF4-FFF2-40B4-BE49-F238E27FC236}">
                <a16:creationId xmlns:a16="http://schemas.microsoft.com/office/drawing/2014/main" id="{410817C3-4FCB-1929-1988-5BC5C5FE84AC}"/>
              </a:ext>
            </a:extLst>
          </p:cNvPr>
          <p:cNvSpPr>
            <a:spLocks noGrp="1"/>
          </p:cNvSpPr>
          <p:nvPr>
            <p:ph type="body" sz="quarter" idx="11"/>
          </p:nvPr>
        </p:nvSpPr>
        <p:spPr/>
        <p:txBody>
          <a:bodyPr>
            <a:normAutofit/>
          </a:bodyPr>
          <a:lstStyle/>
          <a:p>
            <a:r>
              <a:rPr lang="tr-TR" err="1"/>
              <a:t>Pathfındr</a:t>
            </a:r>
            <a:r>
              <a:rPr lang="tr-TR"/>
              <a:t> </a:t>
            </a:r>
            <a:r>
              <a:rPr lang="tr-TR" err="1"/>
              <a:t>ghent</a:t>
            </a:r>
            <a:endParaRPr lang="en-BE"/>
          </a:p>
        </p:txBody>
      </p:sp>
      <p:pic>
        <p:nvPicPr>
          <p:cNvPr id="1028" name="Picture 4" descr="boostcamp-ai-tech][DL-Basic] Optimization">
            <a:extLst>
              <a:ext uri="{FF2B5EF4-FFF2-40B4-BE49-F238E27FC236}">
                <a16:creationId xmlns:a16="http://schemas.microsoft.com/office/drawing/2014/main" id="{C1C33A84-AC73-70F6-EA83-DD5FE5804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8775" y="904834"/>
            <a:ext cx="5046393" cy="35071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irl Running Stock Illustrations – 36,667 Girl Running Stock Illustrations,  Vectors &amp; Clipart - Dreamstime">
            <a:extLst>
              <a:ext uri="{FF2B5EF4-FFF2-40B4-BE49-F238E27FC236}">
                <a16:creationId xmlns:a16="http://schemas.microsoft.com/office/drawing/2014/main" id="{97CB44BD-6084-17BA-9AD5-9CD0802EA2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8775" y="2823210"/>
            <a:ext cx="1202175" cy="15392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Sustained Code and Community Development for NetworkX - Chan Zuckerberg ...">
            <a:extLst>
              <a:ext uri="{FF2B5EF4-FFF2-40B4-BE49-F238E27FC236}">
                <a16:creationId xmlns:a16="http://schemas.microsoft.com/office/drawing/2014/main" id="{36FF40F6-ECD0-A115-9DAF-0CDB38A4017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3947" b="3947"/>
          <a:stretch>
            <a:fillRect/>
          </a:stretch>
        </p:blipFill>
        <p:spPr bwMode="auto">
          <a:xfrm>
            <a:off x="1170305" y="5807304"/>
            <a:ext cx="2713311" cy="55910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plementing OSMNx in Python - Data Science Prophet">
            <a:extLst>
              <a:ext uri="{FF2B5EF4-FFF2-40B4-BE49-F238E27FC236}">
                <a16:creationId xmlns:a16="http://schemas.microsoft.com/office/drawing/2014/main" id="{B13CB96B-9AC7-5FEF-DF78-F78F1B57CECA}"/>
              </a:ext>
            </a:extLst>
          </p:cNvPr>
          <p:cNvPicPr>
            <a:picLocks noGrp="1" noChangeAspect="1" noChangeArrowheads="1"/>
          </p:cNvPicPr>
          <p:nvPr>
            <p:ph type="pic" sz="quarter" idx="10"/>
          </p:nvPr>
        </p:nvPicPr>
        <p:blipFill>
          <a:blip r:embed="rId6">
            <a:extLst>
              <a:ext uri="{28A0092B-C50C-407E-A947-70E740481C1C}">
                <a14:useLocalDpi xmlns:a14="http://schemas.microsoft.com/office/drawing/2010/main" val="0"/>
              </a:ext>
            </a:extLst>
          </a:blip>
          <a:srcRect t="6891" b="6891"/>
          <a:stretch>
            <a:fillRect/>
          </a:stretch>
        </p:blipFill>
        <p:spPr bwMode="auto">
          <a:xfrm>
            <a:off x="4262475" y="5682391"/>
            <a:ext cx="1210783" cy="104393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GitHub - geopy/geopy: Geocoding library for Python.">
            <a:extLst>
              <a:ext uri="{FF2B5EF4-FFF2-40B4-BE49-F238E27FC236}">
                <a16:creationId xmlns:a16="http://schemas.microsoft.com/office/drawing/2014/main" id="{083A33EC-70A1-FF63-4E35-21890255A0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9844" y="5651486"/>
            <a:ext cx="1101809" cy="11018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4C4218E-07F5-E83D-0C51-843553AC8D7F}"/>
              </a:ext>
            </a:extLst>
          </p:cNvPr>
          <p:cNvSpPr txBox="1"/>
          <p:nvPr/>
        </p:nvSpPr>
        <p:spPr>
          <a:xfrm>
            <a:off x="508874" y="5223646"/>
            <a:ext cx="2949846" cy="307777"/>
          </a:xfrm>
          <a:prstGeom prst="rect">
            <a:avLst/>
          </a:prstGeom>
          <a:noFill/>
        </p:spPr>
        <p:txBody>
          <a:bodyPr wrap="none" rtlCol="0">
            <a:spAutoFit/>
          </a:bodyPr>
          <a:lstStyle/>
          <a:p>
            <a:r>
              <a:rPr lang="en-TR" sz="1400">
                <a:solidFill>
                  <a:schemeClr val="bg1"/>
                </a:solidFill>
              </a:rPr>
              <a:t>Selected Topics in Mathematical Optimization</a:t>
            </a:r>
          </a:p>
        </p:txBody>
      </p:sp>
      <p:sp>
        <p:nvSpPr>
          <p:cNvPr id="4" name="TextBox 3">
            <a:extLst>
              <a:ext uri="{FF2B5EF4-FFF2-40B4-BE49-F238E27FC236}">
                <a16:creationId xmlns:a16="http://schemas.microsoft.com/office/drawing/2014/main" id="{69000910-E6D7-6660-A384-ACAF153CF239}"/>
              </a:ext>
            </a:extLst>
          </p:cNvPr>
          <p:cNvSpPr txBox="1"/>
          <p:nvPr/>
        </p:nvSpPr>
        <p:spPr>
          <a:xfrm>
            <a:off x="519944" y="4942368"/>
            <a:ext cx="3174267" cy="369332"/>
          </a:xfrm>
          <a:prstGeom prst="rect">
            <a:avLst/>
          </a:prstGeom>
          <a:noFill/>
        </p:spPr>
        <p:txBody>
          <a:bodyPr wrap="none" rtlCol="0">
            <a:spAutoFit/>
          </a:bodyPr>
          <a:lstStyle/>
          <a:p>
            <a:r>
              <a:rPr lang="en-TR">
                <a:solidFill>
                  <a:schemeClr val="bg1"/>
                </a:solidFill>
              </a:rPr>
              <a:t>Lecturer : Prof. Dr Paul Van Liedekerke</a:t>
            </a:r>
          </a:p>
        </p:txBody>
      </p:sp>
    </p:spTree>
    <p:extLst>
      <p:ext uri="{BB962C8B-B14F-4D97-AF65-F5344CB8AC3E}">
        <p14:creationId xmlns:p14="http://schemas.microsoft.com/office/powerpoint/2010/main" val="3759070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8C56E03-0936-8198-59D3-87DD38E13AD0}"/>
              </a:ext>
            </a:extLst>
          </p:cNvPr>
          <p:cNvSpPr>
            <a:spLocks noGrp="1"/>
          </p:cNvSpPr>
          <p:nvPr>
            <p:ph type="pic" sz="quarter" idx="10"/>
          </p:nvPr>
        </p:nvSpPr>
        <p:spPr/>
        <p:txBody>
          <a:bodyPr/>
          <a:lstStyle/>
          <a:p>
            <a:endParaRPr lang="en-TR"/>
          </a:p>
        </p:txBody>
      </p:sp>
      <p:sp>
        <p:nvSpPr>
          <p:cNvPr id="3" name="Text Placeholder 2">
            <a:extLst>
              <a:ext uri="{FF2B5EF4-FFF2-40B4-BE49-F238E27FC236}">
                <a16:creationId xmlns:a16="http://schemas.microsoft.com/office/drawing/2014/main" id="{2E72DB4A-A0C5-1BEB-7341-4FC918EA4EB2}"/>
              </a:ext>
            </a:extLst>
          </p:cNvPr>
          <p:cNvSpPr>
            <a:spLocks noGrp="1"/>
          </p:cNvSpPr>
          <p:nvPr>
            <p:ph type="body" sz="quarter" idx="11"/>
          </p:nvPr>
        </p:nvSpPr>
        <p:spPr/>
        <p:txBody>
          <a:bodyPr/>
          <a:lstStyle/>
          <a:p>
            <a:r>
              <a:rPr lang="en-TR"/>
              <a:t>Approach 3: sımulated annealing</a:t>
            </a:r>
          </a:p>
        </p:txBody>
      </p:sp>
    </p:spTree>
    <p:extLst>
      <p:ext uri="{BB962C8B-B14F-4D97-AF65-F5344CB8AC3E}">
        <p14:creationId xmlns:p14="http://schemas.microsoft.com/office/powerpoint/2010/main" val="3416868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A8828E63-B86A-A5D3-7991-93EFF1C0A6A3}"/>
                  </a:ext>
                </a:extLst>
              </p:cNvPr>
              <p:cNvSpPr>
                <a:spLocks noGrp="1"/>
              </p:cNvSpPr>
              <p:nvPr>
                <p:ph idx="1"/>
              </p:nvPr>
            </p:nvSpPr>
            <p:spPr/>
            <p:txBody>
              <a:bodyPr>
                <a:normAutofit lnSpcReduction="10000"/>
              </a:bodyPr>
              <a:lstStyle/>
              <a:p>
                <a:pPr marL="514350" indent="-514350">
                  <a:buAutoNum type="arabicPeriod"/>
                </a:pPr>
                <a:r>
                  <a:rPr lang="en-TR"/>
                  <a:t>For max_iterations</a:t>
                </a:r>
              </a:p>
              <a:p>
                <a:pPr marL="1316038" lvl="2" indent="-514350"/>
                <a:r>
                  <a:rPr lang="en-TR"/>
                  <a:t>Generate neigbour (two random points in path and swap them excl. </a:t>
                </a:r>
                <a:r>
                  <a:rPr lang="nl-NL"/>
                  <a:t>S</a:t>
                </a:r>
                <a:r>
                  <a:rPr lang="en-TR"/>
                  <a:t>tart/end nodes)</a:t>
                </a:r>
              </a:p>
              <a:p>
                <a:pPr marL="1316038" lvl="2" indent="-514350"/>
                <a:r>
                  <a:rPr lang="LID4096"/>
                  <a:t>Calculate distance for the current_path and new_path</a:t>
                </a:r>
                <a:endParaRPr lang="tr-TR"/>
              </a:p>
              <a:p>
                <a:pPr marL="1316038" lvl="2" indent="-514350"/>
                <a:r>
                  <a:rPr lang="en-US"/>
                  <a:t>If </a:t>
                </a:r>
                <a:r>
                  <a:rPr lang="en-US" err="1"/>
                  <a:t>target_distance</a:t>
                </a:r>
                <a:r>
                  <a:rPr lang="en-US"/>
                  <a:t> is specified:</a:t>
                </a:r>
              </a:p>
              <a:p>
                <a:pPr marL="2114550" lvl="3" indent="-514350"/>
                <a:r>
                  <a:rPr lang="en-US"/>
                  <a:t> Add penalty: distance += </a:t>
                </a:r>
                <a:r>
                  <a:rPr lang="en-US" err="1"/>
                  <a:t>penalty_factor</a:t>
                </a:r>
                <a:r>
                  <a:rPr lang="en-US"/>
                  <a:t> * abs(distance - </a:t>
                </a:r>
                <a:r>
                  <a:rPr lang="en-US" err="1"/>
                  <a:t>target_distance</a:t>
                </a:r>
                <a:r>
                  <a:rPr lang="en-US"/>
                  <a:t>)</a:t>
                </a:r>
                <a:endParaRPr lang="LID4096"/>
              </a:p>
              <a:p>
                <a:pPr marL="1316038" lvl="2" indent="-514350"/>
                <a:r>
                  <a:rPr lang="nl-NL"/>
                  <a:t>I</a:t>
                </a:r>
                <a:r>
                  <a:rPr lang="LID4096"/>
                  <a:t>f new_path &lt; current_path or random_number &lt; </a:t>
                </a:r>
                <a14:m>
                  <m:oMath xmlns:m="http://schemas.openxmlformats.org/officeDocument/2006/math">
                    <m:sSup>
                      <m:sSupPr>
                        <m:ctrlPr>
                          <a:rPr lang="en-NL" b="0" i="1" smtClean="0">
                            <a:latin typeface="Cambria Math" panose="02040503050406030204" pitchFamily="18" charset="0"/>
                          </a:rPr>
                        </m:ctrlPr>
                      </m:sSupPr>
                      <m:e>
                        <m:r>
                          <a:rPr lang="en-NL" b="0" i="1" smtClean="0">
                            <a:latin typeface="Cambria Math" panose="02040503050406030204" pitchFamily="18" charset="0"/>
                          </a:rPr>
                          <m:t>𝑒</m:t>
                        </m:r>
                      </m:e>
                      <m:sup>
                        <m:r>
                          <a:rPr lang="en-NL" b="0" i="1" smtClean="0">
                            <a:latin typeface="Cambria Math" panose="02040503050406030204" pitchFamily="18" charset="0"/>
                          </a:rPr>
                          <m:t>−</m:t>
                        </m:r>
                        <m:f>
                          <m:fPr>
                            <m:ctrlPr>
                              <a:rPr lang="en-NL" b="0" i="1" smtClean="0">
                                <a:latin typeface="Cambria Math" panose="02040503050406030204" pitchFamily="18" charset="0"/>
                              </a:rPr>
                            </m:ctrlPr>
                          </m:fPr>
                          <m:num>
                            <m:r>
                              <a:rPr lang="en-NL" b="0" i="1" smtClean="0">
                                <a:latin typeface="Cambria Math" panose="02040503050406030204" pitchFamily="18" charset="0"/>
                              </a:rPr>
                              <m:t>(</m:t>
                            </m:r>
                            <m:r>
                              <m:rPr>
                                <m:sty m:val="p"/>
                              </m:rPr>
                              <a:rPr lang="en-NL" b="0" i="0" smtClean="0">
                                <a:latin typeface="Cambria Math" panose="02040503050406030204" pitchFamily="18" charset="0"/>
                              </a:rPr>
                              <m:t>Δ</m:t>
                            </m:r>
                            <m:r>
                              <a:rPr lang="en-NL" b="0" i="1" smtClean="0">
                                <a:latin typeface="Cambria Math" panose="02040503050406030204" pitchFamily="18" charset="0"/>
                              </a:rPr>
                              <m:t>𝐷𝑖𝑠𝑡</m:t>
                            </m:r>
                            <m:r>
                              <a:rPr lang="en-NL" b="0" i="1" smtClean="0">
                                <a:latin typeface="Cambria Math" panose="02040503050406030204" pitchFamily="18" charset="0"/>
                              </a:rPr>
                              <m:t>)</m:t>
                            </m:r>
                          </m:num>
                          <m:den>
                            <m:r>
                              <a:rPr lang="en-NL" b="0" i="1" smtClean="0">
                                <a:latin typeface="Cambria Math" panose="02040503050406030204" pitchFamily="18" charset="0"/>
                              </a:rPr>
                              <m:t>𝑇</m:t>
                            </m:r>
                          </m:den>
                        </m:f>
                      </m:sup>
                    </m:sSup>
                  </m:oMath>
                </a14:m>
                <a:r>
                  <a:rPr lang="LID4096"/>
                  <a:t>:</a:t>
                </a:r>
              </a:p>
              <a:p>
                <a:pPr marL="2114550" lvl="3" indent="-514350"/>
                <a:r>
                  <a:rPr lang="en-TR"/>
                  <a:t>Update current_path with new_path</a:t>
                </a:r>
              </a:p>
              <a:p>
                <a:pPr marL="2114550" lvl="3" indent="-514350"/>
                <a:r>
                  <a:rPr lang="nl-NL"/>
                  <a:t>I</a:t>
                </a:r>
                <a:r>
                  <a:rPr lang="en-TR"/>
                  <a:t>f current_length &lt; best_distance:</a:t>
                </a:r>
              </a:p>
              <a:p>
                <a:pPr marL="1316038" lvl="2" indent="-514350"/>
                <a:r>
                  <a:rPr lang="en-TR"/>
                  <a:t>Cool down the system</a:t>
                </a:r>
              </a:p>
              <a:p>
                <a:pPr marL="1316038" lvl="2" indent="-514350"/>
                <a:r>
                  <a:rPr lang="en-TR"/>
                  <a:t>Early stopping if temperature is too low</a:t>
                </a:r>
              </a:p>
              <a:p>
                <a:pPr marL="514350" indent="-514350">
                  <a:buAutoNum type="arabicPeriod"/>
                </a:pPr>
                <a:r>
                  <a:rPr lang="LID4096"/>
                  <a:t>Return best_route and best_distance</a:t>
                </a:r>
                <a:endParaRPr lang="en-TR"/>
              </a:p>
            </p:txBody>
          </p:sp>
        </mc:Choice>
        <mc:Fallback>
          <p:sp>
            <p:nvSpPr>
              <p:cNvPr id="2" name="Content Placeholder 1">
                <a:extLst>
                  <a:ext uri="{FF2B5EF4-FFF2-40B4-BE49-F238E27FC236}">
                    <a16:creationId xmlns:a16="http://schemas.microsoft.com/office/drawing/2014/main" id="{A8828E63-B86A-A5D3-7991-93EFF1C0A6A3}"/>
                  </a:ext>
                </a:extLst>
              </p:cNvPr>
              <p:cNvSpPr>
                <a:spLocks noGrp="1" noRot="1" noChangeAspect="1" noMove="1" noResize="1" noEditPoints="1" noAdjustHandles="1" noChangeArrowheads="1" noChangeShapeType="1" noTextEdit="1"/>
              </p:cNvSpPr>
              <p:nvPr>
                <p:ph idx="1"/>
              </p:nvPr>
            </p:nvSpPr>
            <p:spPr>
              <a:blipFill>
                <a:blip r:embed="rId3"/>
                <a:stretch>
                  <a:fillRect l="-1175" t="-3859" b="-2412"/>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0ACF2B25-480B-1564-7A4B-A85E7FA418EF}"/>
              </a:ext>
            </a:extLst>
          </p:cNvPr>
          <p:cNvSpPr>
            <a:spLocks noGrp="1"/>
          </p:cNvSpPr>
          <p:nvPr>
            <p:ph type="title"/>
          </p:nvPr>
        </p:nvSpPr>
        <p:spPr/>
        <p:txBody>
          <a:bodyPr/>
          <a:lstStyle/>
          <a:p>
            <a:r>
              <a:rPr lang="en-TR"/>
              <a:t>PSEUDOCODE FOR SIMULATED ANNEALING</a:t>
            </a:r>
          </a:p>
        </p:txBody>
      </p:sp>
    </p:spTree>
    <p:extLst>
      <p:ext uri="{BB962C8B-B14F-4D97-AF65-F5344CB8AC3E}">
        <p14:creationId xmlns:p14="http://schemas.microsoft.com/office/powerpoint/2010/main" val="1115304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435B677-7206-EF5F-C25C-D5463977F1E1}"/>
              </a:ext>
            </a:extLst>
          </p:cNvPr>
          <p:cNvSpPr>
            <a:spLocks noGrp="1"/>
          </p:cNvSpPr>
          <p:nvPr>
            <p:ph type="pic" sz="quarter" idx="10"/>
          </p:nvPr>
        </p:nvSpPr>
        <p:spPr/>
        <p:txBody>
          <a:bodyPr/>
          <a:lstStyle/>
          <a:p>
            <a:endParaRPr lang="en-TR"/>
          </a:p>
        </p:txBody>
      </p:sp>
      <p:sp>
        <p:nvSpPr>
          <p:cNvPr id="3" name="Text Placeholder 2">
            <a:extLst>
              <a:ext uri="{FF2B5EF4-FFF2-40B4-BE49-F238E27FC236}">
                <a16:creationId xmlns:a16="http://schemas.microsoft.com/office/drawing/2014/main" id="{61A1ADD7-8070-FD20-AEA9-F4F56F9BB6FA}"/>
              </a:ext>
            </a:extLst>
          </p:cNvPr>
          <p:cNvSpPr>
            <a:spLocks noGrp="1"/>
          </p:cNvSpPr>
          <p:nvPr>
            <p:ph type="body" sz="quarter" idx="11"/>
          </p:nvPr>
        </p:nvSpPr>
        <p:spPr/>
        <p:txBody>
          <a:bodyPr/>
          <a:lstStyle/>
          <a:p>
            <a:r>
              <a:rPr lang="en-US"/>
              <a:t>R</a:t>
            </a:r>
            <a:r>
              <a:rPr lang="en-TR"/>
              <a:t>esults and comparıson</a:t>
            </a:r>
          </a:p>
        </p:txBody>
      </p:sp>
    </p:spTree>
    <p:extLst>
      <p:ext uri="{BB962C8B-B14F-4D97-AF65-F5344CB8AC3E}">
        <p14:creationId xmlns:p14="http://schemas.microsoft.com/office/powerpoint/2010/main" val="970607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5A3D9A5-E421-D3F9-0A16-2AD5D7BE9FAB}"/>
              </a:ext>
            </a:extLst>
          </p:cNvPr>
          <p:cNvSpPr txBox="1"/>
          <p:nvPr/>
        </p:nvSpPr>
        <p:spPr>
          <a:xfrm>
            <a:off x="6535779" y="2077217"/>
            <a:ext cx="5372381" cy="2031325"/>
          </a:xfrm>
          <a:prstGeom prst="rect">
            <a:avLst/>
          </a:prstGeom>
          <a:noFill/>
        </p:spPr>
        <p:txBody>
          <a:bodyPr wrap="square" lIns="91440" tIns="45720" rIns="91440" bIns="45720" anchor="t">
            <a:spAutoFit/>
          </a:bodyPr>
          <a:lstStyle/>
          <a:p>
            <a:r>
              <a:rPr lang="en-US"/>
              <a:t>The </a:t>
            </a:r>
            <a:r>
              <a:rPr lang="en-US" b="1">
                <a:highlight>
                  <a:srgbClr val="FFFF00"/>
                </a:highlight>
              </a:rPr>
              <a:t>Brute Force algorithm</a:t>
            </a:r>
            <a:r>
              <a:rPr lang="en-US"/>
              <a:t> took the most time (</a:t>
            </a:r>
            <a:r>
              <a:rPr lang="en-US">
                <a:latin typeface="system-ui"/>
              </a:rPr>
              <a:t>~</a:t>
            </a:r>
            <a:r>
              <a:rPr lang="en-US"/>
              <a:t>1h) compared to the Genetic Algorithm and Simulated Annealing. In the end it found a valid path with length of </a:t>
            </a:r>
            <a:r>
              <a:rPr lang="en-US" b="1">
                <a:highlight>
                  <a:srgbClr val="FFFF00"/>
                </a:highlight>
              </a:rPr>
              <a:t>9900.33 meters</a:t>
            </a:r>
            <a:r>
              <a:rPr lang="en-NL"/>
              <a:t> with a set </a:t>
            </a:r>
            <a:r>
              <a:rPr lang="en-NL">
                <a:highlight>
                  <a:srgbClr val="FFFF00"/>
                </a:highlight>
              </a:rPr>
              <a:t>threshold of </a:t>
            </a:r>
            <a:r>
              <a:rPr lang="en-NL" b="1">
                <a:highlight>
                  <a:srgbClr val="FFFF00"/>
                </a:highlight>
              </a:rPr>
              <a:t>100 </a:t>
            </a:r>
            <a:r>
              <a:rPr lang="en-NL">
                <a:highlight>
                  <a:srgbClr val="FFFF00"/>
                </a:highlight>
              </a:rPr>
              <a:t>meters</a:t>
            </a:r>
            <a:r>
              <a:rPr lang="en-US"/>
              <a:t>, as it evaluates all possible route permutations to guarantee the optimal solution. However, its high computational cost makes it impractical for larger datasets.</a:t>
            </a:r>
          </a:p>
          <a:p>
            <a:endParaRPr lang="en-TR"/>
          </a:p>
        </p:txBody>
      </p:sp>
      <p:pic>
        <p:nvPicPr>
          <p:cNvPr id="8" name="Picture 7">
            <a:extLst>
              <a:ext uri="{FF2B5EF4-FFF2-40B4-BE49-F238E27FC236}">
                <a16:creationId xmlns:a16="http://schemas.microsoft.com/office/drawing/2014/main" id="{EBE760A6-B537-892E-11BF-38CC9FF557BE}"/>
              </a:ext>
            </a:extLst>
          </p:cNvPr>
          <p:cNvPicPr>
            <a:picLocks noChangeAspect="1"/>
          </p:cNvPicPr>
          <p:nvPr/>
        </p:nvPicPr>
        <p:blipFill>
          <a:blip r:embed="rId2"/>
          <a:srcRect l="67550" b="2317"/>
          <a:stretch/>
        </p:blipFill>
        <p:spPr>
          <a:xfrm>
            <a:off x="1174051" y="364477"/>
            <a:ext cx="4977155" cy="5134521"/>
          </a:xfrm>
          <a:prstGeom prst="rect">
            <a:avLst/>
          </a:prstGeom>
        </p:spPr>
      </p:pic>
      <p:sp>
        <p:nvSpPr>
          <p:cNvPr id="9" name="TextBox 8">
            <a:extLst>
              <a:ext uri="{FF2B5EF4-FFF2-40B4-BE49-F238E27FC236}">
                <a16:creationId xmlns:a16="http://schemas.microsoft.com/office/drawing/2014/main" id="{2A25FEF6-1A04-C698-6F2F-276BD00C351A}"/>
              </a:ext>
            </a:extLst>
          </p:cNvPr>
          <p:cNvSpPr txBox="1"/>
          <p:nvPr/>
        </p:nvSpPr>
        <p:spPr>
          <a:xfrm>
            <a:off x="1860692" y="5498998"/>
            <a:ext cx="3603872" cy="646331"/>
          </a:xfrm>
          <a:prstGeom prst="rect">
            <a:avLst/>
          </a:prstGeom>
          <a:noFill/>
        </p:spPr>
        <p:txBody>
          <a:bodyPr wrap="none" rtlCol="0">
            <a:spAutoFit/>
          </a:bodyPr>
          <a:lstStyle/>
          <a:p>
            <a:r>
              <a:rPr lang="nl-BE" b="0" i="0">
                <a:effectLst/>
                <a:latin typeface="Consolas" panose="020B0609020204030204" pitchFamily="49" charset="0"/>
              </a:rPr>
              <a:t>Path Length: 9900.3</a:t>
            </a:r>
            <a:r>
              <a:rPr lang="en-NL" b="0" i="0">
                <a:effectLst/>
                <a:latin typeface="Consolas" panose="020B0609020204030204" pitchFamily="49" charset="0"/>
              </a:rPr>
              <a:t>3 meters</a:t>
            </a:r>
          </a:p>
          <a:p>
            <a:r>
              <a:rPr lang="en-US" b="0" i="0">
                <a:effectLst/>
                <a:latin typeface="Consolas" panose="020B0609020204030204" pitchFamily="49" charset="0"/>
              </a:rPr>
              <a:t>CPU times: total: 58min 34s</a:t>
            </a:r>
            <a:endParaRPr lang="LID4096"/>
          </a:p>
        </p:txBody>
      </p:sp>
      <p:cxnSp>
        <p:nvCxnSpPr>
          <p:cNvPr id="13" name="Straight Arrow Connector 12">
            <a:extLst>
              <a:ext uri="{FF2B5EF4-FFF2-40B4-BE49-F238E27FC236}">
                <a16:creationId xmlns:a16="http://schemas.microsoft.com/office/drawing/2014/main" id="{E44BD98D-0323-3BED-2327-452A78B61D4E}"/>
              </a:ext>
            </a:extLst>
          </p:cNvPr>
          <p:cNvCxnSpPr>
            <a:cxnSpLocks/>
          </p:cNvCxnSpPr>
          <p:nvPr/>
        </p:nvCxnSpPr>
        <p:spPr>
          <a:xfrm flipV="1">
            <a:off x="1945401" y="3123689"/>
            <a:ext cx="607555" cy="4909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3090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9800DF0-71D9-D71D-CBB2-7FB18B43D408}"/>
              </a:ext>
            </a:extLst>
          </p:cNvPr>
          <p:cNvSpPr txBox="1"/>
          <p:nvPr/>
        </p:nvSpPr>
        <p:spPr>
          <a:xfrm>
            <a:off x="6225421" y="2413337"/>
            <a:ext cx="5446816" cy="2031325"/>
          </a:xfrm>
          <a:prstGeom prst="rect">
            <a:avLst/>
          </a:prstGeom>
          <a:noFill/>
        </p:spPr>
        <p:txBody>
          <a:bodyPr wrap="square" lIns="91440" tIns="45720" rIns="91440" bIns="45720" anchor="t">
            <a:spAutoFit/>
          </a:bodyPr>
          <a:lstStyle/>
          <a:p>
            <a:r>
              <a:rPr lang="en-US" b="1">
                <a:highlight>
                  <a:srgbClr val="FFFF00"/>
                </a:highlight>
              </a:rPr>
              <a:t>The Genetic Algorithm</a:t>
            </a:r>
            <a:r>
              <a:rPr lang="en-US"/>
              <a:t>, with a runtime of around </a:t>
            </a:r>
            <a:r>
              <a:rPr lang="en-NL"/>
              <a:t>2</a:t>
            </a:r>
            <a:r>
              <a:rPr lang="en-US"/>
              <a:t> min and a path length of </a:t>
            </a:r>
            <a:r>
              <a:rPr lang="en-NL" b="1">
                <a:highlight>
                  <a:srgbClr val="FFFF00"/>
                </a:highlight>
              </a:rPr>
              <a:t>9998.59</a:t>
            </a:r>
            <a:r>
              <a:rPr lang="en-US" b="1">
                <a:highlight>
                  <a:srgbClr val="FFFF00"/>
                </a:highlight>
              </a:rPr>
              <a:t> meters</a:t>
            </a:r>
            <a:r>
              <a:rPr lang="en-US" b="1"/>
              <a:t>, </a:t>
            </a:r>
            <a:r>
              <a:rPr lang="en-US"/>
              <a:t>demonstrated scalability and robustness, making it ideal for larger datasets. While it didn’t guarantee a global optimum and occasionally reused streets, it closely matched the target distance and offers a practical solution for computationally constrained scenarios.</a:t>
            </a:r>
            <a:endParaRPr lang="en-TR"/>
          </a:p>
        </p:txBody>
      </p:sp>
      <p:sp>
        <p:nvSpPr>
          <p:cNvPr id="9" name="TextBox 8">
            <a:extLst>
              <a:ext uri="{FF2B5EF4-FFF2-40B4-BE49-F238E27FC236}">
                <a16:creationId xmlns:a16="http://schemas.microsoft.com/office/drawing/2014/main" id="{70E0D24C-FB5D-C018-7CD0-167F97B4E535}"/>
              </a:ext>
            </a:extLst>
          </p:cNvPr>
          <p:cNvSpPr txBox="1"/>
          <p:nvPr/>
        </p:nvSpPr>
        <p:spPr>
          <a:xfrm>
            <a:off x="1779705" y="5447083"/>
            <a:ext cx="3712832" cy="646331"/>
          </a:xfrm>
          <a:prstGeom prst="rect">
            <a:avLst/>
          </a:prstGeom>
          <a:noFill/>
        </p:spPr>
        <p:txBody>
          <a:bodyPr wrap="square" rtlCol="0">
            <a:spAutoFit/>
          </a:bodyPr>
          <a:lstStyle/>
          <a:p>
            <a:r>
              <a:rPr lang="en-US" b="0" i="0">
                <a:effectLst/>
                <a:latin typeface="Consolas" panose="020B0609020204030204" pitchFamily="49" charset="0"/>
              </a:rPr>
              <a:t>Path Length: 9998.59</a:t>
            </a:r>
            <a:r>
              <a:rPr lang="en-NL" b="0" i="0">
                <a:effectLst/>
                <a:latin typeface="Consolas" panose="020B0609020204030204" pitchFamily="49" charset="0"/>
              </a:rPr>
              <a:t> meters</a:t>
            </a:r>
          </a:p>
          <a:p>
            <a:r>
              <a:rPr lang="en-US" b="0" i="0">
                <a:effectLst/>
                <a:latin typeface="Consolas" panose="020B0609020204030204" pitchFamily="49" charset="0"/>
              </a:rPr>
              <a:t>CPU times: total: 2min 20s</a:t>
            </a:r>
            <a:endParaRPr lang="LID4096"/>
          </a:p>
        </p:txBody>
      </p:sp>
      <p:pic>
        <p:nvPicPr>
          <p:cNvPr id="11" name="Picture 10">
            <a:extLst>
              <a:ext uri="{FF2B5EF4-FFF2-40B4-BE49-F238E27FC236}">
                <a16:creationId xmlns:a16="http://schemas.microsoft.com/office/drawing/2014/main" id="{ABB925A2-9896-09BA-B34B-6F7639E5DBC8}"/>
              </a:ext>
            </a:extLst>
          </p:cNvPr>
          <p:cNvPicPr>
            <a:picLocks noChangeAspect="1"/>
          </p:cNvPicPr>
          <p:nvPr/>
        </p:nvPicPr>
        <p:blipFill>
          <a:blip r:embed="rId3"/>
          <a:srcRect l="931" r="67487" b="2898"/>
          <a:stretch/>
        </p:blipFill>
        <p:spPr>
          <a:xfrm>
            <a:off x="1195194" y="419654"/>
            <a:ext cx="4771387" cy="5027429"/>
          </a:xfrm>
          <a:prstGeom prst="rect">
            <a:avLst/>
          </a:prstGeom>
        </p:spPr>
      </p:pic>
      <p:cxnSp>
        <p:nvCxnSpPr>
          <p:cNvPr id="12" name="Straight Arrow Connector 11">
            <a:extLst>
              <a:ext uri="{FF2B5EF4-FFF2-40B4-BE49-F238E27FC236}">
                <a16:creationId xmlns:a16="http://schemas.microsoft.com/office/drawing/2014/main" id="{4CDB0745-B2EC-0BF2-ADE8-6E4006F70AAB}"/>
              </a:ext>
            </a:extLst>
          </p:cNvPr>
          <p:cNvCxnSpPr>
            <a:cxnSpLocks/>
          </p:cNvCxnSpPr>
          <p:nvPr/>
        </p:nvCxnSpPr>
        <p:spPr>
          <a:xfrm flipV="1">
            <a:off x="1914716" y="3135963"/>
            <a:ext cx="607555" cy="4909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649327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06E019F-6159-2FDD-C038-FDD68115FFCA}"/>
              </a:ext>
            </a:extLst>
          </p:cNvPr>
          <p:cNvSpPr txBox="1"/>
          <p:nvPr/>
        </p:nvSpPr>
        <p:spPr>
          <a:xfrm>
            <a:off x="6654692" y="1734105"/>
            <a:ext cx="4857008" cy="4247317"/>
          </a:xfrm>
          <a:prstGeom prst="rect">
            <a:avLst/>
          </a:prstGeom>
          <a:noFill/>
        </p:spPr>
        <p:txBody>
          <a:bodyPr wrap="square">
            <a:spAutoFit/>
          </a:bodyPr>
          <a:lstStyle/>
          <a:p>
            <a:r>
              <a:rPr lang="en-US" b="1">
                <a:highlight>
                  <a:srgbClr val="FFFF00"/>
                </a:highlight>
              </a:rPr>
              <a:t>Simulated Annealing </a:t>
            </a:r>
            <a:r>
              <a:rPr lang="en-US"/>
              <a:t>provided a near-optimal solution with a path length of  </a:t>
            </a:r>
            <a:r>
              <a:rPr lang="en-US" b="1">
                <a:highlight>
                  <a:srgbClr val="FFFF00"/>
                </a:highlight>
              </a:rPr>
              <a:t>8444.</a:t>
            </a:r>
            <a:r>
              <a:rPr lang="en-NL" b="1">
                <a:highlight>
                  <a:srgbClr val="FFFF00"/>
                </a:highlight>
              </a:rPr>
              <a:t>79</a:t>
            </a:r>
            <a:r>
              <a:rPr lang="en-US" b="1">
                <a:highlight>
                  <a:srgbClr val="FFFF00"/>
                </a:highlight>
              </a:rPr>
              <a:t> meters</a:t>
            </a:r>
            <a:r>
              <a:rPr lang="en-NL" b="1"/>
              <a:t> </a:t>
            </a:r>
            <a:r>
              <a:rPr lang="en-US"/>
              <a:t>if we loosen the distance constraint</a:t>
            </a:r>
            <a:r>
              <a:rPr lang="en-US" b="1"/>
              <a:t> </a:t>
            </a:r>
            <a:r>
              <a:rPr lang="en-US"/>
              <a:t>and a computational time of around </a:t>
            </a:r>
            <a:r>
              <a:rPr lang="en-US">
                <a:highlight>
                  <a:srgbClr val="FFFF00"/>
                </a:highlight>
              </a:rPr>
              <a:t>2 min</a:t>
            </a:r>
            <a:r>
              <a:rPr lang="en-US"/>
              <a:t>.</a:t>
            </a:r>
          </a:p>
          <a:p>
            <a:endParaRPr lang="en-US"/>
          </a:p>
          <a:p>
            <a:r>
              <a:rPr lang="en-US"/>
              <a:t>Taking into account the target distance constraint, it found a path through all the points of interest that is about </a:t>
            </a:r>
            <a:r>
              <a:rPr lang="en-US" b="1">
                <a:highlight>
                  <a:srgbClr val="FFFF00"/>
                </a:highlight>
              </a:rPr>
              <a:t>10211.61 meters</a:t>
            </a:r>
            <a:r>
              <a:rPr lang="en-US" b="1"/>
              <a:t> </a:t>
            </a:r>
            <a:r>
              <a:rPr lang="en-US"/>
              <a:t>long, in about </a:t>
            </a:r>
            <a:r>
              <a:rPr lang="en-US" b="1">
                <a:highlight>
                  <a:srgbClr val="FFFF00"/>
                </a:highlight>
              </a:rPr>
              <a:t>2 minutes</a:t>
            </a:r>
            <a:r>
              <a:rPr lang="en-US"/>
              <a:t>.</a:t>
            </a:r>
            <a:endParaRPr lang="LID4096"/>
          </a:p>
          <a:p>
            <a:endParaRPr lang="en-US"/>
          </a:p>
          <a:p>
            <a:endParaRPr lang="en-US"/>
          </a:p>
          <a:p>
            <a:r>
              <a:rPr lang="en-US"/>
              <a:t> While it doesn’t guarantee a global optimum, it effectively balances accuracy and runtime by exploring solutions probabilistically and avoiding local optima. </a:t>
            </a:r>
            <a:endParaRPr lang="en-TR"/>
          </a:p>
        </p:txBody>
      </p:sp>
      <p:pic>
        <p:nvPicPr>
          <p:cNvPr id="5" name="Picture 4">
            <a:extLst>
              <a:ext uri="{FF2B5EF4-FFF2-40B4-BE49-F238E27FC236}">
                <a16:creationId xmlns:a16="http://schemas.microsoft.com/office/drawing/2014/main" id="{56C6302E-383A-4ECD-7EF5-BA4EB3A6F626}"/>
              </a:ext>
            </a:extLst>
          </p:cNvPr>
          <p:cNvPicPr>
            <a:picLocks noChangeAspect="1"/>
          </p:cNvPicPr>
          <p:nvPr/>
        </p:nvPicPr>
        <p:blipFill>
          <a:blip r:embed="rId3"/>
          <a:srcRect l="34005" r="34107"/>
          <a:stretch/>
        </p:blipFill>
        <p:spPr>
          <a:xfrm>
            <a:off x="521503" y="1454917"/>
            <a:ext cx="3031770" cy="3258232"/>
          </a:xfrm>
          <a:prstGeom prst="rect">
            <a:avLst/>
          </a:prstGeom>
        </p:spPr>
      </p:pic>
      <p:pic>
        <p:nvPicPr>
          <p:cNvPr id="1026" name="Picture 2">
            <a:extLst>
              <a:ext uri="{FF2B5EF4-FFF2-40B4-BE49-F238E27FC236}">
                <a16:creationId xmlns:a16="http://schemas.microsoft.com/office/drawing/2014/main" id="{DED2817C-C4E1-3BCD-C831-8CB40296B4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624" t="1789" r="34665" b="4376"/>
          <a:stretch/>
        </p:blipFill>
        <p:spPr bwMode="auto">
          <a:xfrm>
            <a:off x="3553273" y="1479464"/>
            <a:ext cx="3075751" cy="32091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EB361B3-6D03-CB38-A7BA-E8CD7E82AC82}"/>
              </a:ext>
            </a:extLst>
          </p:cNvPr>
          <p:cNvSpPr txBox="1"/>
          <p:nvPr/>
        </p:nvSpPr>
        <p:spPr>
          <a:xfrm>
            <a:off x="4079011" y="833134"/>
            <a:ext cx="2178570" cy="369332"/>
          </a:xfrm>
          <a:prstGeom prst="rect">
            <a:avLst/>
          </a:prstGeom>
          <a:noFill/>
        </p:spPr>
        <p:txBody>
          <a:bodyPr wrap="square" rtlCol="0">
            <a:spAutoFit/>
          </a:bodyPr>
          <a:lstStyle/>
          <a:p>
            <a:r>
              <a:rPr lang="en-TR"/>
              <a:t>Target distance specified</a:t>
            </a:r>
          </a:p>
        </p:txBody>
      </p:sp>
      <p:sp>
        <p:nvSpPr>
          <p:cNvPr id="2" name="TextBox 1">
            <a:extLst>
              <a:ext uri="{FF2B5EF4-FFF2-40B4-BE49-F238E27FC236}">
                <a16:creationId xmlns:a16="http://schemas.microsoft.com/office/drawing/2014/main" id="{BB020801-F021-D088-6C38-C08BCBF879D2}"/>
              </a:ext>
            </a:extLst>
          </p:cNvPr>
          <p:cNvSpPr txBox="1"/>
          <p:nvPr/>
        </p:nvSpPr>
        <p:spPr>
          <a:xfrm>
            <a:off x="3835475" y="4713148"/>
            <a:ext cx="2608188" cy="461665"/>
          </a:xfrm>
          <a:prstGeom prst="rect">
            <a:avLst/>
          </a:prstGeom>
          <a:noFill/>
        </p:spPr>
        <p:txBody>
          <a:bodyPr wrap="square" rtlCol="0">
            <a:spAutoFit/>
          </a:bodyPr>
          <a:lstStyle/>
          <a:p>
            <a:r>
              <a:rPr lang="en-US" sz="1200" b="0" i="0">
                <a:effectLst/>
                <a:latin typeface="Consolas" panose="020B0609020204030204" pitchFamily="49" charset="0"/>
              </a:rPr>
              <a:t>Path Length:</a:t>
            </a:r>
            <a:r>
              <a:rPr lang="en-NL" sz="1200" b="0" i="0">
                <a:effectLst/>
                <a:latin typeface="Consolas" panose="020B0609020204030204" pitchFamily="49" charset="0"/>
              </a:rPr>
              <a:t> </a:t>
            </a:r>
            <a:r>
              <a:rPr lang="en-US" sz="1200" b="0" i="0">
                <a:effectLst/>
                <a:latin typeface="Consolas" panose="020B0609020204030204" pitchFamily="49" charset="0"/>
              </a:rPr>
              <a:t>10211.6</a:t>
            </a:r>
            <a:r>
              <a:rPr lang="en-NL" sz="1200" b="0" i="0">
                <a:effectLst/>
                <a:latin typeface="Consolas" panose="020B0609020204030204" pitchFamily="49" charset="0"/>
              </a:rPr>
              <a:t>1 meters</a:t>
            </a:r>
            <a:r>
              <a:rPr lang="en-US" sz="1200" b="0" i="0">
                <a:effectLst/>
                <a:latin typeface="Consolas" panose="020B0609020204030204" pitchFamily="49" charset="0"/>
              </a:rPr>
              <a:t> </a:t>
            </a:r>
            <a:endParaRPr lang="en-NL" sz="1200" b="0" i="0">
              <a:effectLst/>
              <a:latin typeface="Consolas" panose="020B0609020204030204" pitchFamily="49" charset="0"/>
            </a:endParaRPr>
          </a:p>
          <a:p>
            <a:r>
              <a:rPr lang="en-US" sz="1200" b="0" i="0">
                <a:effectLst/>
                <a:latin typeface="Consolas" panose="020B0609020204030204" pitchFamily="49" charset="0"/>
              </a:rPr>
              <a:t>CPU times: total: 1min 58s</a:t>
            </a:r>
            <a:endParaRPr lang="LID4096" sz="1200"/>
          </a:p>
        </p:txBody>
      </p:sp>
      <p:sp>
        <p:nvSpPr>
          <p:cNvPr id="3" name="TextBox 2">
            <a:extLst>
              <a:ext uri="{FF2B5EF4-FFF2-40B4-BE49-F238E27FC236}">
                <a16:creationId xmlns:a16="http://schemas.microsoft.com/office/drawing/2014/main" id="{B7F4E204-55D5-F019-B096-B79F620A64FA}"/>
              </a:ext>
            </a:extLst>
          </p:cNvPr>
          <p:cNvSpPr txBox="1"/>
          <p:nvPr/>
        </p:nvSpPr>
        <p:spPr>
          <a:xfrm>
            <a:off x="733294" y="4688601"/>
            <a:ext cx="2608188" cy="461665"/>
          </a:xfrm>
          <a:prstGeom prst="rect">
            <a:avLst/>
          </a:prstGeom>
          <a:noFill/>
        </p:spPr>
        <p:txBody>
          <a:bodyPr wrap="square" rtlCol="0">
            <a:spAutoFit/>
          </a:bodyPr>
          <a:lstStyle/>
          <a:p>
            <a:r>
              <a:rPr lang="en-US" sz="1200" b="0" i="0">
                <a:effectLst/>
                <a:latin typeface="Consolas" panose="020B0609020204030204" pitchFamily="49" charset="0"/>
              </a:rPr>
              <a:t>Path Length:</a:t>
            </a:r>
            <a:r>
              <a:rPr lang="en-NL" sz="1200" b="0" i="0">
                <a:effectLst/>
                <a:latin typeface="Consolas" panose="020B0609020204030204" pitchFamily="49" charset="0"/>
              </a:rPr>
              <a:t> </a:t>
            </a:r>
            <a:r>
              <a:rPr lang="en-BE" sz="1200" b="0" i="0">
                <a:effectLst/>
                <a:latin typeface="Consolas" panose="020B0609020204030204" pitchFamily="49" charset="0"/>
              </a:rPr>
              <a:t>8444.79</a:t>
            </a:r>
            <a:r>
              <a:rPr lang="en-NL" sz="1200" b="0" i="0">
                <a:effectLst/>
                <a:latin typeface="Consolas" panose="020B0609020204030204" pitchFamily="49" charset="0"/>
              </a:rPr>
              <a:t> meters</a:t>
            </a:r>
            <a:r>
              <a:rPr lang="en-US" sz="1200" b="0" i="0">
                <a:effectLst/>
                <a:latin typeface="Consolas" panose="020B0609020204030204" pitchFamily="49" charset="0"/>
              </a:rPr>
              <a:t> </a:t>
            </a:r>
            <a:endParaRPr lang="en-NL" sz="1200" b="0" i="0">
              <a:effectLst/>
              <a:latin typeface="Consolas" panose="020B0609020204030204" pitchFamily="49" charset="0"/>
            </a:endParaRPr>
          </a:p>
          <a:p>
            <a:r>
              <a:rPr lang="en-US" sz="1200" b="0" i="0">
                <a:effectLst/>
                <a:latin typeface="Consolas" panose="020B0609020204030204" pitchFamily="49" charset="0"/>
              </a:rPr>
              <a:t>CPU times: total: 1min </a:t>
            </a:r>
            <a:r>
              <a:rPr lang="en-NL" sz="1200" b="0" i="0">
                <a:effectLst/>
                <a:latin typeface="Consolas" panose="020B0609020204030204" pitchFamily="49" charset="0"/>
              </a:rPr>
              <a:t>42</a:t>
            </a:r>
            <a:r>
              <a:rPr lang="en-US" sz="1200" b="0" i="0">
                <a:effectLst/>
                <a:latin typeface="Consolas" panose="020B0609020204030204" pitchFamily="49" charset="0"/>
              </a:rPr>
              <a:t>s</a:t>
            </a:r>
            <a:endParaRPr lang="LID4096" sz="1200"/>
          </a:p>
        </p:txBody>
      </p:sp>
      <p:cxnSp>
        <p:nvCxnSpPr>
          <p:cNvPr id="4" name="Straight Arrow Connector 3">
            <a:extLst>
              <a:ext uri="{FF2B5EF4-FFF2-40B4-BE49-F238E27FC236}">
                <a16:creationId xmlns:a16="http://schemas.microsoft.com/office/drawing/2014/main" id="{0E2653A2-B6E0-B18A-6952-7E2E538F4E90}"/>
              </a:ext>
            </a:extLst>
          </p:cNvPr>
          <p:cNvCxnSpPr>
            <a:cxnSpLocks/>
          </p:cNvCxnSpPr>
          <p:nvPr/>
        </p:nvCxnSpPr>
        <p:spPr>
          <a:xfrm flipV="1">
            <a:off x="1037138" y="3160510"/>
            <a:ext cx="349805" cy="4909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0AC23ADB-D589-C780-7C32-19B4389BE632}"/>
              </a:ext>
            </a:extLst>
          </p:cNvPr>
          <p:cNvCxnSpPr>
            <a:cxnSpLocks/>
          </p:cNvCxnSpPr>
          <p:nvPr/>
        </p:nvCxnSpPr>
        <p:spPr>
          <a:xfrm flipV="1">
            <a:off x="4068908" y="3209605"/>
            <a:ext cx="374122" cy="4295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141728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608AE9-DD90-3AE9-7C21-301FA5ACB6B9}"/>
              </a:ext>
            </a:extLst>
          </p:cNvPr>
          <p:cNvPicPr>
            <a:picLocks noChangeAspect="1"/>
          </p:cNvPicPr>
          <p:nvPr/>
        </p:nvPicPr>
        <p:blipFill>
          <a:blip r:embed="rId2"/>
          <a:stretch>
            <a:fillRect/>
          </a:stretch>
        </p:blipFill>
        <p:spPr>
          <a:xfrm>
            <a:off x="7721915" y="221540"/>
            <a:ext cx="3666737" cy="4847550"/>
          </a:xfrm>
          <a:prstGeom prst="rect">
            <a:avLst/>
          </a:prstGeom>
        </p:spPr>
      </p:pic>
      <p:pic>
        <p:nvPicPr>
          <p:cNvPr id="7" name="Picture 6">
            <a:extLst>
              <a:ext uri="{FF2B5EF4-FFF2-40B4-BE49-F238E27FC236}">
                <a16:creationId xmlns:a16="http://schemas.microsoft.com/office/drawing/2014/main" id="{26B7BA97-831C-1B81-B408-C3FEEA8156B9}"/>
              </a:ext>
            </a:extLst>
          </p:cNvPr>
          <p:cNvPicPr>
            <a:picLocks noChangeAspect="1"/>
          </p:cNvPicPr>
          <p:nvPr/>
        </p:nvPicPr>
        <p:blipFill>
          <a:blip r:embed="rId3"/>
          <a:stretch>
            <a:fillRect/>
          </a:stretch>
        </p:blipFill>
        <p:spPr>
          <a:xfrm>
            <a:off x="160264" y="123696"/>
            <a:ext cx="3833238" cy="3953781"/>
          </a:xfrm>
          <a:prstGeom prst="rect">
            <a:avLst/>
          </a:prstGeom>
        </p:spPr>
      </p:pic>
      <p:pic>
        <p:nvPicPr>
          <p:cNvPr id="9" name="Picture 8">
            <a:extLst>
              <a:ext uri="{FF2B5EF4-FFF2-40B4-BE49-F238E27FC236}">
                <a16:creationId xmlns:a16="http://schemas.microsoft.com/office/drawing/2014/main" id="{6A3105C8-06EB-7713-473B-E2D1832F5FE5}"/>
              </a:ext>
            </a:extLst>
          </p:cNvPr>
          <p:cNvPicPr>
            <a:picLocks noChangeAspect="1"/>
          </p:cNvPicPr>
          <p:nvPr/>
        </p:nvPicPr>
        <p:blipFill>
          <a:blip r:embed="rId4"/>
          <a:stretch>
            <a:fillRect/>
          </a:stretch>
        </p:blipFill>
        <p:spPr>
          <a:xfrm>
            <a:off x="2892880" y="2302412"/>
            <a:ext cx="4124206" cy="4253898"/>
          </a:xfrm>
          <a:prstGeom prst="rect">
            <a:avLst/>
          </a:prstGeom>
        </p:spPr>
      </p:pic>
      <p:sp>
        <p:nvSpPr>
          <p:cNvPr id="10" name="TextBox 9">
            <a:extLst>
              <a:ext uri="{FF2B5EF4-FFF2-40B4-BE49-F238E27FC236}">
                <a16:creationId xmlns:a16="http://schemas.microsoft.com/office/drawing/2014/main" id="{979C96BE-F079-B0B2-5FE3-0EF7CB0A0B6C}"/>
              </a:ext>
            </a:extLst>
          </p:cNvPr>
          <p:cNvSpPr txBox="1"/>
          <p:nvPr/>
        </p:nvSpPr>
        <p:spPr>
          <a:xfrm>
            <a:off x="7721915" y="5355981"/>
            <a:ext cx="3912866" cy="1200329"/>
          </a:xfrm>
          <a:prstGeom prst="rect">
            <a:avLst/>
          </a:prstGeom>
          <a:noFill/>
        </p:spPr>
        <p:txBody>
          <a:bodyPr wrap="none" rtlCol="0">
            <a:spAutoFit/>
          </a:bodyPr>
          <a:lstStyle/>
          <a:p>
            <a:r>
              <a:rPr lang="en-NL" b="1">
                <a:highlight>
                  <a:srgbClr val="FFFF00"/>
                </a:highlight>
              </a:rPr>
              <a:t>Conclusion</a:t>
            </a:r>
            <a:r>
              <a:rPr lang="en-NL"/>
              <a:t>:</a:t>
            </a:r>
          </a:p>
          <a:p>
            <a:pPr marL="285750" indent="-285750">
              <a:buFont typeface="Arial" panose="020B0604020202020204" pitchFamily="34" charset="0"/>
              <a:buChar char="•"/>
            </a:pPr>
            <a:r>
              <a:rPr lang="en-NL"/>
              <a:t>Small differences</a:t>
            </a:r>
          </a:p>
          <a:p>
            <a:pPr marL="285750" indent="-285750">
              <a:buFont typeface="Arial" panose="020B0604020202020204" pitchFamily="34" charset="0"/>
              <a:buChar char="•"/>
            </a:pPr>
            <a:r>
              <a:rPr lang="en-NL"/>
              <a:t>Mainly when POIs are close together</a:t>
            </a:r>
          </a:p>
          <a:p>
            <a:pPr marL="285750" indent="-285750">
              <a:buFont typeface="Arial" panose="020B0604020202020204" pitchFamily="34" charset="0"/>
              <a:buChar char="•"/>
            </a:pPr>
            <a:r>
              <a:rPr lang="en-NL"/>
              <a:t>Parameter Tuning?</a:t>
            </a:r>
            <a:endParaRPr lang="LID4096"/>
          </a:p>
        </p:txBody>
      </p:sp>
      <p:cxnSp>
        <p:nvCxnSpPr>
          <p:cNvPr id="11" name="Straight Arrow Connector 10">
            <a:extLst>
              <a:ext uri="{FF2B5EF4-FFF2-40B4-BE49-F238E27FC236}">
                <a16:creationId xmlns:a16="http://schemas.microsoft.com/office/drawing/2014/main" id="{BA6EF159-4537-C41F-534B-F73439F27145}"/>
              </a:ext>
            </a:extLst>
          </p:cNvPr>
          <p:cNvCxnSpPr>
            <a:cxnSpLocks/>
          </p:cNvCxnSpPr>
          <p:nvPr/>
        </p:nvCxnSpPr>
        <p:spPr>
          <a:xfrm flipV="1">
            <a:off x="853031" y="2184741"/>
            <a:ext cx="423447" cy="6750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3D83F5FD-DA22-BB09-F34B-61AABCB9019A}"/>
              </a:ext>
            </a:extLst>
          </p:cNvPr>
          <p:cNvCxnSpPr>
            <a:cxnSpLocks/>
          </p:cNvCxnSpPr>
          <p:nvPr/>
        </p:nvCxnSpPr>
        <p:spPr>
          <a:xfrm flipV="1">
            <a:off x="3657600" y="4522906"/>
            <a:ext cx="429584" cy="6750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49646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868CD2F-F4D6-7D0E-85E8-F8F62CD214E9}"/>
              </a:ext>
            </a:extLst>
          </p:cNvPr>
          <p:cNvSpPr>
            <a:spLocks noGrp="1"/>
          </p:cNvSpPr>
          <p:nvPr>
            <p:ph type="pic" sz="quarter" idx="10"/>
          </p:nvPr>
        </p:nvSpPr>
        <p:spPr/>
        <p:txBody>
          <a:bodyPr/>
          <a:lstStyle/>
          <a:p>
            <a:endParaRPr lang="en-TR"/>
          </a:p>
        </p:txBody>
      </p:sp>
      <p:sp>
        <p:nvSpPr>
          <p:cNvPr id="3" name="Text Placeholder 2">
            <a:extLst>
              <a:ext uri="{FF2B5EF4-FFF2-40B4-BE49-F238E27FC236}">
                <a16:creationId xmlns:a16="http://schemas.microsoft.com/office/drawing/2014/main" id="{CE23A388-AA33-FD45-8115-BB7F1BCA6334}"/>
              </a:ext>
            </a:extLst>
          </p:cNvPr>
          <p:cNvSpPr>
            <a:spLocks noGrp="1"/>
          </p:cNvSpPr>
          <p:nvPr>
            <p:ph type="body" sz="quarter" idx="11"/>
          </p:nvPr>
        </p:nvSpPr>
        <p:spPr/>
        <p:txBody>
          <a:bodyPr/>
          <a:lstStyle/>
          <a:p>
            <a:r>
              <a:rPr lang="en-TR"/>
              <a:t>OBJECTIVE</a:t>
            </a:r>
          </a:p>
        </p:txBody>
      </p:sp>
    </p:spTree>
    <p:extLst>
      <p:ext uri="{BB962C8B-B14F-4D97-AF65-F5344CB8AC3E}">
        <p14:creationId xmlns:p14="http://schemas.microsoft.com/office/powerpoint/2010/main" val="2107410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CFD285-1309-1B81-0BA9-84451A7F11B2}"/>
              </a:ext>
            </a:extLst>
          </p:cNvPr>
          <p:cNvSpPr>
            <a:spLocks noGrp="1"/>
          </p:cNvSpPr>
          <p:nvPr>
            <p:ph type="title"/>
          </p:nvPr>
        </p:nvSpPr>
        <p:spPr>
          <a:xfrm>
            <a:off x="542609" y="250995"/>
            <a:ext cx="2861603" cy="2603328"/>
          </a:xfrm>
        </p:spPr>
        <p:txBody>
          <a:bodyPr/>
          <a:lstStyle/>
          <a:p>
            <a:r>
              <a:rPr lang="en-TR"/>
              <a:t>Runnıng route problem</a:t>
            </a:r>
          </a:p>
        </p:txBody>
      </p:sp>
      <p:pic>
        <p:nvPicPr>
          <p:cNvPr id="2050" name="Picture 2" descr="Record Number of 12,500 Participants to appear at the start of the Sofico  Gent Marathon on Sunday - Sofico Gent Marathon">
            <a:extLst>
              <a:ext uri="{FF2B5EF4-FFF2-40B4-BE49-F238E27FC236}">
                <a16:creationId xmlns:a16="http://schemas.microsoft.com/office/drawing/2014/main" id="{65C6175B-37EF-9625-7106-EDD42E373F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1930" y="445009"/>
            <a:ext cx="4628140" cy="26033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ne day in Ghent: 15 things to put on your itinerary - Travel on a Time  Budget">
            <a:extLst>
              <a:ext uri="{FF2B5EF4-FFF2-40B4-BE49-F238E27FC236}">
                <a16:creationId xmlns:a16="http://schemas.microsoft.com/office/drawing/2014/main" id="{5934CD54-C615-D32A-5615-BA46E28C2F4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951041" y="3145949"/>
            <a:ext cx="4749672" cy="316328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hent half marathon - Running route | RouteYou">
            <a:extLst>
              <a:ext uri="{FF2B5EF4-FFF2-40B4-BE49-F238E27FC236}">
                <a16:creationId xmlns:a16="http://schemas.microsoft.com/office/drawing/2014/main" id="{00F2E661-28B5-2EF8-2C58-0E300A2DF5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0393" y="3145948"/>
            <a:ext cx="4900565" cy="3267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826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4D4DDE2-3814-AE8B-A3BA-00095418E18D}"/>
              </a:ext>
            </a:extLst>
          </p:cNvPr>
          <p:cNvSpPr>
            <a:spLocks noGrp="1"/>
          </p:cNvSpPr>
          <p:nvPr>
            <p:ph type="pic" sz="quarter" idx="10"/>
          </p:nvPr>
        </p:nvSpPr>
        <p:spPr/>
        <p:txBody>
          <a:bodyPr/>
          <a:lstStyle/>
          <a:p>
            <a:endParaRPr lang="en-TR"/>
          </a:p>
        </p:txBody>
      </p:sp>
      <p:sp>
        <p:nvSpPr>
          <p:cNvPr id="3" name="Text Placeholder 2">
            <a:extLst>
              <a:ext uri="{FF2B5EF4-FFF2-40B4-BE49-F238E27FC236}">
                <a16:creationId xmlns:a16="http://schemas.microsoft.com/office/drawing/2014/main" id="{7025A0AA-917F-7AA0-8B74-C1A5F2BC1539}"/>
              </a:ext>
            </a:extLst>
          </p:cNvPr>
          <p:cNvSpPr>
            <a:spLocks noGrp="1"/>
          </p:cNvSpPr>
          <p:nvPr>
            <p:ph type="body" sz="quarter" idx="11"/>
          </p:nvPr>
        </p:nvSpPr>
        <p:spPr/>
        <p:txBody>
          <a:bodyPr/>
          <a:lstStyle/>
          <a:p>
            <a:r>
              <a:rPr lang="en-TR"/>
              <a:t>Problem defınıtıon</a:t>
            </a:r>
          </a:p>
        </p:txBody>
      </p:sp>
    </p:spTree>
    <p:extLst>
      <p:ext uri="{BB962C8B-B14F-4D97-AF65-F5344CB8AC3E}">
        <p14:creationId xmlns:p14="http://schemas.microsoft.com/office/powerpoint/2010/main" val="2142181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map of a city&#10;&#10;Description automatically generated">
            <a:extLst>
              <a:ext uri="{FF2B5EF4-FFF2-40B4-BE49-F238E27FC236}">
                <a16:creationId xmlns:a16="http://schemas.microsoft.com/office/drawing/2014/main" id="{0D699D3B-07F7-18C2-E43F-5FE8ADE34669}"/>
              </a:ext>
            </a:extLst>
          </p:cNvPr>
          <p:cNvPicPr>
            <a:picLocks noGrp="1" noChangeAspect="1"/>
          </p:cNvPicPr>
          <p:nvPr>
            <p:ph idx="1"/>
          </p:nvPr>
        </p:nvPicPr>
        <p:blipFill>
          <a:blip r:embed="rId3"/>
          <a:stretch>
            <a:fillRect/>
          </a:stretch>
        </p:blipFill>
        <p:spPr>
          <a:xfrm>
            <a:off x="5700713" y="1144651"/>
            <a:ext cx="5588529" cy="5588529"/>
          </a:xfrm>
        </p:spPr>
      </p:pic>
      <p:sp>
        <p:nvSpPr>
          <p:cNvPr id="5" name="Title 4">
            <a:extLst>
              <a:ext uri="{FF2B5EF4-FFF2-40B4-BE49-F238E27FC236}">
                <a16:creationId xmlns:a16="http://schemas.microsoft.com/office/drawing/2014/main" id="{51DED9D8-C3FE-C7E8-295F-6BF0F95738ED}"/>
              </a:ext>
            </a:extLst>
          </p:cNvPr>
          <p:cNvSpPr>
            <a:spLocks noGrp="1"/>
          </p:cNvSpPr>
          <p:nvPr>
            <p:ph type="title"/>
          </p:nvPr>
        </p:nvSpPr>
        <p:spPr/>
        <p:txBody>
          <a:bodyPr/>
          <a:lstStyle/>
          <a:p>
            <a:r>
              <a:rPr lang="tr-TR" err="1"/>
              <a:t>Pathfındr</a:t>
            </a:r>
            <a:r>
              <a:rPr lang="tr-TR"/>
              <a:t> </a:t>
            </a:r>
            <a:r>
              <a:rPr lang="tr-TR" err="1"/>
              <a:t>ghent</a:t>
            </a:r>
            <a:r>
              <a:rPr lang="tr-TR"/>
              <a:t>: </a:t>
            </a:r>
            <a:r>
              <a:rPr lang="tr-TR" b="0"/>
              <a:t>A </a:t>
            </a:r>
            <a:r>
              <a:rPr lang="tr-TR" b="0" err="1"/>
              <a:t>graph</a:t>
            </a:r>
            <a:r>
              <a:rPr lang="tr-TR" b="0"/>
              <a:t> problem</a:t>
            </a:r>
            <a:endParaRPr lang="en-BE" b="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B986CE3-38FE-EA42-AEAC-D8D762B7F85A}"/>
                  </a:ext>
                </a:extLst>
              </p:cNvPr>
              <p:cNvSpPr txBox="1"/>
              <p:nvPr/>
            </p:nvSpPr>
            <p:spPr>
              <a:xfrm>
                <a:off x="902758" y="1376195"/>
                <a:ext cx="6332324" cy="4062138"/>
              </a:xfrm>
              <a:prstGeom prst="rect">
                <a:avLst/>
              </a:prstGeom>
              <a:noFill/>
            </p:spPr>
            <p:txBody>
              <a:bodyPr wrap="square">
                <a:spAutoFit/>
              </a:bodyPr>
              <a:lstStyle/>
              <a:p>
                <a:pPr algn="l">
                  <a:lnSpc>
                    <a:spcPct val="120000"/>
                  </a:lnSpc>
                </a:pPr>
                <a:r>
                  <a:rPr lang="en-US" sz="1800"/>
                  <a:t>Graph of streets in </a:t>
                </a:r>
                <a:r>
                  <a:rPr lang="en-US"/>
                  <a:t>Ghent</a:t>
                </a:r>
                <a14:m>
                  <m:oMath xmlns:m="http://schemas.openxmlformats.org/officeDocument/2006/math">
                    <m:r>
                      <a:rPr lang="en-US" sz="1800" b="0" i="0" smtClean="0">
                        <a:latin typeface="Cambria Math" panose="02040503050406030204" pitchFamily="18" charset="0"/>
                      </a:rPr>
                      <m:t> </m:t>
                    </m:r>
                    <m:r>
                      <a:rPr lang="en-US" sz="1800" b="0" i="1" smtClean="0">
                        <a:latin typeface="Cambria Math" panose="02040503050406030204" pitchFamily="18" charset="0"/>
                      </a:rPr>
                      <m:t>𝐺</m:t>
                    </m:r>
                    <m:r>
                      <a:rPr lang="en-US" sz="1800" b="0" i="1" smtClean="0">
                        <a:latin typeface="Cambria Math" panose="02040503050406030204" pitchFamily="18" charset="0"/>
                      </a:rPr>
                      <m:t>=(</m:t>
                    </m:r>
                    <m:r>
                      <a:rPr lang="en-US" sz="1800" b="0" i="1" smtClean="0">
                        <a:latin typeface="Cambria Math" panose="02040503050406030204" pitchFamily="18" charset="0"/>
                      </a:rPr>
                      <m:t>𝑉</m:t>
                    </m:r>
                    <m:r>
                      <a:rPr lang="en-US" sz="1800" b="0" i="1" smtClean="0">
                        <a:latin typeface="Cambria Math" panose="02040503050406030204" pitchFamily="18" charset="0"/>
                      </a:rPr>
                      <m:t>,</m:t>
                    </m:r>
                    <m:r>
                      <a:rPr lang="tr-TR" sz="1800" b="0" i="1" smtClean="0">
                        <a:latin typeface="Cambria Math" panose="02040503050406030204" pitchFamily="18" charset="0"/>
                      </a:rPr>
                      <m:t>𝐿</m:t>
                    </m:r>
                    <m:r>
                      <a:rPr lang="en-US" sz="1800" b="0" i="1" smtClean="0">
                        <a:latin typeface="Cambria Math" panose="02040503050406030204" pitchFamily="18" charset="0"/>
                      </a:rPr>
                      <m:t>)</m:t>
                    </m:r>
                  </m:oMath>
                </a14:m>
                <a:r>
                  <a:rPr lang="en-US" sz="1800"/>
                  <a:t> where:</a:t>
                </a:r>
              </a:p>
              <a:p>
                <a:pPr marL="342900" indent="-342900">
                  <a:lnSpc>
                    <a:spcPct val="120000"/>
                  </a:lnSpc>
                  <a:buFont typeface="Arial" panose="020B0604020202020204" pitchFamily="34" charset="0"/>
                  <a:buChar char="•"/>
                </a:pPr>
                <a14:m>
                  <m:oMath xmlns:m="http://schemas.openxmlformats.org/officeDocument/2006/math">
                    <m:r>
                      <a:rPr lang="en-US" sz="1800" b="0" i="1" smtClean="0">
                        <a:latin typeface="Cambria Math" panose="02040503050406030204" pitchFamily="18" charset="0"/>
                      </a:rPr>
                      <m:t>𝑉</m:t>
                    </m:r>
                  </m:oMath>
                </a14:m>
                <a:r>
                  <a:rPr lang="en-US" sz="1800"/>
                  <a:t> = set of </a:t>
                </a:r>
                <a:r>
                  <a:rPr lang="en-US"/>
                  <a:t>intersection</a:t>
                </a:r>
                <a:r>
                  <a:rPr lang="en-NL"/>
                  <a:t>s/street nodes</a:t>
                </a:r>
                <a:endParaRPr lang="en-US" sz="1800"/>
              </a:p>
              <a:p>
                <a:pPr marL="342900" indent="-342900">
                  <a:lnSpc>
                    <a:spcPct val="120000"/>
                  </a:lnSpc>
                  <a:buFont typeface="Arial" panose="020B0604020202020204" pitchFamily="34" charset="0"/>
                  <a:buChar char="•"/>
                </a:pPr>
                <a14:m>
                  <m:oMath xmlns:m="http://schemas.openxmlformats.org/officeDocument/2006/math">
                    <m:r>
                      <a:rPr lang="tr-TR" sz="1800" b="0" i="1" smtClean="0">
                        <a:latin typeface="Cambria Math" panose="02040503050406030204" pitchFamily="18" charset="0"/>
                      </a:rPr>
                      <m:t>𝐿</m:t>
                    </m:r>
                  </m:oMath>
                </a14:m>
                <a:r>
                  <a:rPr lang="en-US" sz="1800" b="0"/>
                  <a:t> = streets connections with length</a:t>
                </a:r>
                <a:r>
                  <a:rPr lang="en-NL" sz="1800" b="0"/>
                  <a:t> </a:t>
                </a:r>
                <a14:m>
                  <m:oMath xmlns:m="http://schemas.openxmlformats.org/officeDocument/2006/math">
                    <m:r>
                      <a:rPr lang="en-NL" sz="1800" b="0" i="1" smtClean="0">
                        <a:latin typeface="Cambria Math" panose="02040503050406030204" pitchFamily="18" charset="0"/>
                      </a:rPr>
                      <m:t>𝑙</m:t>
                    </m:r>
                    <m:r>
                      <a:rPr lang="en-NL" sz="1800" b="0" i="1" smtClean="0">
                        <a:latin typeface="Cambria Math" panose="02040503050406030204" pitchFamily="18" charset="0"/>
                      </a:rPr>
                      <m:t>∈</m:t>
                    </m:r>
                    <m:r>
                      <a:rPr lang="en-NL" sz="1800" b="0" i="1" smtClean="0">
                        <a:latin typeface="Cambria Math" panose="02040503050406030204" pitchFamily="18" charset="0"/>
                      </a:rPr>
                      <m:t>𝐿</m:t>
                    </m:r>
                  </m:oMath>
                </a14:m>
                <a:endParaRPr lang="en-US" sz="1800" b="0"/>
              </a:p>
              <a:p>
                <a:pPr>
                  <a:lnSpc>
                    <a:spcPct val="120000"/>
                  </a:lnSpc>
                </a:pPr>
                <a:endParaRPr lang="en-US" sz="1800">
                  <a:sym typeface="Wingdings" panose="05000000000000000000" pitchFamily="2" charset="2"/>
                </a:endParaRPr>
              </a:p>
              <a:p>
                <a:pPr>
                  <a:lnSpc>
                    <a:spcPct val="120000"/>
                  </a:lnSpc>
                </a:pPr>
                <a:r>
                  <a:rPr lang="en-US" sz="1800" b="1">
                    <a:sym typeface="Wingdings" panose="05000000000000000000" pitchFamily="2" charset="2"/>
                  </a:rPr>
                  <a:t>Constraints</a:t>
                </a:r>
              </a:p>
              <a:p>
                <a:pPr marL="342900" indent="-342900">
                  <a:lnSpc>
                    <a:spcPct val="120000"/>
                  </a:lnSpc>
                  <a:buFont typeface="Arial" panose="020B0604020202020204" pitchFamily="34" charset="0"/>
                  <a:buChar char="•"/>
                </a:pPr>
                <a:r>
                  <a:rPr lang="en-US" sz="1800"/>
                  <a:t>Fixed </a:t>
                </a:r>
                <a:r>
                  <a:rPr lang="en-NL"/>
                  <a:t>starting point</a:t>
                </a:r>
                <a:r>
                  <a:rPr lang="en-US" sz="1800"/>
                  <a:t> </a:t>
                </a:r>
                <a14:m>
                  <m:oMath xmlns:m="http://schemas.openxmlformats.org/officeDocument/2006/math">
                    <m:r>
                      <a:rPr lang="en-US" sz="1800" b="0" i="1" smtClean="0">
                        <a:latin typeface="Cambria Math" panose="02040503050406030204" pitchFamily="18" charset="0"/>
                      </a:rPr>
                      <m:t>𝑆</m:t>
                    </m:r>
                  </m:oMath>
                </a14:m>
                <a:r>
                  <a:rPr lang="en-US" sz="1800"/>
                  <a:t> </a:t>
                </a:r>
                <a:r>
                  <a:rPr lang="en-NL" sz="1800"/>
                  <a:t>equal to</a:t>
                </a:r>
                <a:r>
                  <a:rPr lang="en-US" sz="1800"/>
                  <a:t> </a:t>
                </a:r>
                <a:r>
                  <a:rPr lang="en-NL" sz="1800">
                    <a:sym typeface="Wingdings" panose="05000000000000000000" pitchFamily="2" charset="2"/>
                  </a:rPr>
                  <a:t>stop point</a:t>
                </a:r>
                <a:r>
                  <a:rPr lang="en-US" sz="1800">
                    <a:sym typeface="Wingdings" panose="05000000000000000000" pitchFamily="2" charset="2"/>
                  </a:rPr>
                  <a:t> </a:t>
                </a:r>
                <a14:m>
                  <m:oMath xmlns:m="http://schemas.openxmlformats.org/officeDocument/2006/math">
                    <m:r>
                      <a:rPr lang="en-NL" sz="1800" b="0" i="1" smtClean="0">
                        <a:latin typeface="Cambria Math" panose="02040503050406030204" pitchFamily="18" charset="0"/>
                        <a:sym typeface="Wingdings" panose="05000000000000000000" pitchFamily="2" charset="2"/>
                      </a:rPr>
                      <m:t>𝑆</m:t>
                    </m:r>
                  </m:oMath>
                </a14:m>
                <a:endParaRPr lang="en-US" sz="1800">
                  <a:sym typeface="Wingdings" panose="05000000000000000000" pitchFamily="2" charset="2"/>
                </a:endParaRPr>
              </a:p>
              <a:p>
                <a:pPr marL="342900" indent="-342900">
                  <a:lnSpc>
                    <a:spcPct val="120000"/>
                  </a:lnSpc>
                  <a:buFont typeface="Arial" panose="020B0604020202020204" pitchFamily="34" charset="0"/>
                  <a:buChar char="•"/>
                </a:pPr>
                <a:r>
                  <a:rPr lang="en-NL" sz="1800" b="0"/>
                  <a:t>Target Distance </a:t>
                </a:r>
                <a14:m>
                  <m:oMath xmlns:m="http://schemas.openxmlformats.org/officeDocument/2006/math">
                    <m:r>
                      <a:rPr lang="en-NL" sz="1800" b="0" i="1" smtClean="0">
                        <a:latin typeface="Cambria Math" panose="02040503050406030204" pitchFamily="18" charset="0"/>
                      </a:rPr>
                      <m:t>𝐷</m:t>
                    </m:r>
                  </m:oMath>
                </a14:m>
                <a:r>
                  <a:rPr lang="en-NL"/>
                  <a:t> in meters</a:t>
                </a:r>
                <a:r>
                  <a:rPr lang="tr-TR"/>
                  <a:t> </a:t>
                </a:r>
                <a:endParaRPr lang="en-NL"/>
              </a:p>
              <a:p>
                <a:pPr marL="342900" indent="-342900">
                  <a:lnSpc>
                    <a:spcPct val="120000"/>
                  </a:lnSpc>
                  <a:buFont typeface="Arial" panose="020B0604020202020204" pitchFamily="34" charset="0"/>
                  <a:buChar char="•"/>
                </a:pPr>
                <a:r>
                  <a:rPr lang="en-NL" sz="1800" b="0"/>
                  <a:t>Points of interest in set </a:t>
                </a:r>
                <a14:m>
                  <m:oMath xmlns:m="http://schemas.openxmlformats.org/officeDocument/2006/math">
                    <m:r>
                      <a:rPr lang="en-NL" sz="1800" b="0" i="1" smtClean="0">
                        <a:latin typeface="Cambria Math" panose="02040503050406030204" pitchFamily="18" charset="0"/>
                      </a:rPr>
                      <m:t>𝑃</m:t>
                    </m:r>
                  </m:oMath>
                </a14:m>
                <a:endParaRPr lang="en-US" sz="1800" b="0"/>
              </a:p>
              <a:p>
                <a:pPr>
                  <a:lnSpc>
                    <a:spcPct val="120000"/>
                  </a:lnSpc>
                </a:pPr>
                <a:endParaRPr lang="en-US" sz="1800" b="0"/>
              </a:p>
              <a:p>
                <a:pPr algn="l">
                  <a:lnSpc>
                    <a:spcPct val="120000"/>
                  </a:lnSpc>
                </a:pPr>
                <a:r>
                  <a:rPr lang="en-US" sz="1800" b="1"/>
                  <a:t>Objective</a:t>
                </a:r>
              </a:p>
              <a:p>
                <a:pPr>
                  <a:lnSpc>
                    <a:spcPct val="120000"/>
                  </a:lnSpc>
                </a:pPr>
                <a:r>
                  <a:rPr lang="en-NL"/>
                  <a:t>Shortest running route through prefer</a:t>
                </a:r>
                <a:r>
                  <a:rPr lang="nl-NL"/>
                  <a:t>r</a:t>
                </a:r>
                <a:r>
                  <a:rPr lang="en-NL"/>
                  <a:t>ed nodes in </a:t>
                </a:r>
                <a14:m>
                  <m:oMath xmlns:m="http://schemas.openxmlformats.org/officeDocument/2006/math">
                    <m:r>
                      <a:rPr lang="en-NL" b="0" i="1" smtClean="0">
                        <a:latin typeface="Cambria Math" panose="02040503050406030204" pitchFamily="18" charset="0"/>
                      </a:rPr>
                      <m:t>𝑃</m:t>
                    </m:r>
                  </m:oMath>
                </a14:m>
                <a:br>
                  <a:rPr lang="en-US" sz="1800"/>
                </a:br>
                <a:r>
                  <a:rPr lang="en-US" sz="1800"/>
                  <a:t>on path </a:t>
                </a:r>
                <a14:m>
                  <m:oMath xmlns:m="http://schemas.openxmlformats.org/officeDocument/2006/math">
                    <m:r>
                      <a:rPr lang="en-US" sz="1800" i="1">
                        <a:latin typeface="Cambria Math" panose="02040503050406030204" pitchFamily="18" charset="0"/>
                      </a:rPr>
                      <m:t>𝑆</m:t>
                    </m:r>
                  </m:oMath>
                </a14:m>
                <a:r>
                  <a:rPr lang="en-US" sz="1800"/>
                  <a:t> </a:t>
                </a:r>
                <a:r>
                  <a:rPr lang="en-US" sz="1800">
                    <a:sym typeface="Wingdings" panose="05000000000000000000" pitchFamily="2" charset="2"/>
                  </a:rPr>
                  <a:t> </a:t>
                </a:r>
                <a14:m>
                  <m:oMath xmlns:m="http://schemas.openxmlformats.org/officeDocument/2006/math">
                    <m:r>
                      <a:rPr lang="en-NL" sz="1800" b="0" i="1" smtClean="0">
                        <a:latin typeface="Cambria Math" panose="02040503050406030204" pitchFamily="18" charset="0"/>
                        <a:sym typeface="Wingdings" panose="05000000000000000000" pitchFamily="2" charset="2"/>
                      </a:rPr>
                      <m:t>𝑆</m:t>
                    </m:r>
                  </m:oMath>
                </a14:m>
                <a:r>
                  <a:rPr lang="en-NL" sz="1800" b="0">
                    <a:sym typeface="Wingdings" panose="05000000000000000000" pitchFamily="2" charset="2"/>
                  </a:rPr>
                  <a:t> with length of distance D</a:t>
                </a:r>
                <a:endParaRPr lang="en-US" sz="1800" b="0">
                  <a:sym typeface="Wingdings" panose="05000000000000000000" pitchFamily="2" charset="2"/>
                </a:endParaRPr>
              </a:p>
            </p:txBody>
          </p:sp>
        </mc:Choice>
        <mc:Fallback>
          <p:sp>
            <p:nvSpPr>
              <p:cNvPr id="9" name="TextBox 8">
                <a:extLst>
                  <a:ext uri="{FF2B5EF4-FFF2-40B4-BE49-F238E27FC236}">
                    <a16:creationId xmlns:a16="http://schemas.microsoft.com/office/drawing/2014/main" id="{7B986CE3-38FE-EA42-AEAC-D8D762B7F85A}"/>
                  </a:ext>
                </a:extLst>
              </p:cNvPr>
              <p:cNvSpPr txBox="1">
                <a:spLocks noRot="1" noChangeAspect="1" noMove="1" noResize="1" noEditPoints="1" noAdjustHandles="1" noChangeArrowheads="1" noChangeShapeType="1" noTextEdit="1"/>
              </p:cNvSpPr>
              <p:nvPr/>
            </p:nvSpPr>
            <p:spPr>
              <a:xfrm>
                <a:off x="902758" y="1376195"/>
                <a:ext cx="6332324" cy="4062138"/>
              </a:xfrm>
              <a:prstGeom prst="rect">
                <a:avLst/>
              </a:prstGeom>
              <a:blipFill>
                <a:blip r:embed="rId4"/>
                <a:stretch>
                  <a:fillRect l="-770" b="-1502"/>
                </a:stretch>
              </a:blipFill>
            </p:spPr>
            <p:txBody>
              <a:bodyPr/>
              <a:lstStyle/>
              <a:p>
                <a:r>
                  <a:rPr lang="en-US">
                    <a:noFill/>
                  </a:rPr>
                  <a:t> </a:t>
                </a:r>
              </a:p>
            </p:txBody>
          </p:sp>
        </mc:Fallback>
      </mc:AlternateContent>
    </p:spTree>
    <p:extLst>
      <p:ext uri="{BB962C8B-B14F-4D97-AF65-F5344CB8AC3E}">
        <p14:creationId xmlns:p14="http://schemas.microsoft.com/office/powerpoint/2010/main" val="2556967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B40A4CE-B170-3AE0-9986-ADD233F9D0CD}"/>
              </a:ext>
            </a:extLst>
          </p:cNvPr>
          <p:cNvSpPr>
            <a:spLocks noGrp="1"/>
          </p:cNvSpPr>
          <p:nvPr>
            <p:ph type="pic" sz="quarter" idx="10"/>
          </p:nvPr>
        </p:nvSpPr>
        <p:spPr/>
        <p:txBody>
          <a:bodyPr/>
          <a:lstStyle/>
          <a:p>
            <a:endParaRPr lang="en-TR"/>
          </a:p>
        </p:txBody>
      </p:sp>
      <p:sp>
        <p:nvSpPr>
          <p:cNvPr id="3" name="Text Placeholder 2">
            <a:extLst>
              <a:ext uri="{FF2B5EF4-FFF2-40B4-BE49-F238E27FC236}">
                <a16:creationId xmlns:a16="http://schemas.microsoft.com/office/drawing/2014/main" id="{16B683F8-BA7B-4A7C-40AC-290FEE80D87C}"/>
              </a:ext>
            </a:extLst>
          </p:cNvPr>
          <p:cNvSpPr>
            <a:spLocks noGrp="1"/>
          </p:cNvSpPr>
          <p:nvPr>
            <p:ph type="body" sz="quarter" idx="11"/>
          </p:nvPr>
        </p:nvSpPr>
        <p:spPr/>
        <p:txBody>
          <a:bodyPr/>
          <a:lstStyle/>
          <a:p>
            <a:r>
              <a:rPr lang="en-TR"/>
              <a:t>Approach 1 : </a:t>
            </a:r>
          </a:p>
          <a:p>
            <a:r>
              <a:rPr lang="en-TR"/>
              <a:t>Brute force algorithm</a:t>
            </a:r>
          </a:p>
        </p:txBody>
      </p:sp>
    </p:spTree>
    <p:extLst>
      <p:ext uri="{BB962C8B-B14F-4D97-AF65-F5344CB8AC3E}">
        <p14:creationId xmlns:p14="http://schemas.microsoft.com/office/powerpoint/2010/main" val="3511263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28A537E0-7000-C01F-58E7-CB820F5DF1AA}"/>
                  </a:ext>
                </a:extLst>
              </p:cNvPr>
              <p:cNvSpPr>
                <a:spLocks noGrp="1"/>
              </p:cNvSpPr>
              <p:nvPr>
                <p:ph idx="1"/>
              </p:nvPr>
            </p:nvSpPr>
            <p:spPr>
              <a:xfrm>
                <a:off x="542293" y="1282535"/>
                <a:ext cx="10893422" cy="4396905"/>
              </a:xfrm>
            </p:spPr>
            <p:txBody>
              <a:bodyPr/>
              <a:lstStyle/>
              <a:p>
                <a:pPr marL="514350" indent="-514350">
                  <a:buAutoNum type="arabicPeriod"/>
                </a:pPr>
                <a:r>
                  <a:rPr lang="en-TR"/>
                  <a:t>Find paths:</a:t>
                </a:r>
              </a:p>
              <a:p>
                <a:pPr marL="1144588" lvl="2" indent="-342900"/>
                <a:r>
                  <a:rPr lang="LID4096"/>
                  <a:t>For all permutations of the nodes in </a:t>
                </a:r>
                <a14:m>
                  <m:oMath xmlns:m="http://schemas.openxmlformats.org/officeDocument/2006/math">
                    <m:r>
                      <a:rPr lang="en-NL" b="0" i="1" smtClean="0">
                        <a:latin typeface="Cambria Math" panose="02040503050406030204" pitchFamily="18" charset="0"/>
                      </a:rPr>
                      <m:t>𝑃</m:t>
                    </m:r>
                  </m:oMath>
                </a14:m>
                <a:r>
                  <a:rPr lang="en-TR"/>
                  <a:t>:</a:t>
                </a:r>
              </a:p>
              <a:p>
                <a:pPr marL="1943100" lvl="3" indent="-342900"/>
                <a:r>
                  <a:rPr lang="LID4096"/>
                  <a:t>Form a path starting and ending at </a:t>
                </a:r>
                <a14:m>
                  <m:oMath xmlns:m="http://schemas.openxmlformats.org/officeDocument/2006/math">
                    <m:r>
                      <a:rPr lang="en-NL" b="0" i="1" smtClean="0">
                        <a:latin typeface="Cambria Math" panose="02040503050406030204" pitchFamily="18" charset="0"/>
                      </a:rPr>
                      <m:t>𝑆</m:t>
                    </m:r>
                  </m:oMath>
                </a14:m>
                <a:r>
                  <a:rPr lang="en-TR"/>
                  <a:t> and add it to path_list</a:t>
                </a:r>
              </a:p>
              <a:p>
                <a:pPr marL="514350" indent="-514350">
                  <a:buAutoNum type="arabicPeriod"/>
                </a:pPr>
                <a:r>
                  <a:rPr lang="LID4096"/>
                  <a:t>For each path in path_list:</a:t>
                </a:r>
              </a:p>
              <a:p>
                <a:pPr marL="1144588" lvl="2" indent="-342900"/>
                <a:r>
                  <a:rPr lang="LID4096"/>
                  <a:t>Calculate total length</a:t>
                </a:r>
              </a:p>
              <a:p>
                <a:pPr marL="1144588" lvl="2" indent="-342900"/>
                <a:r>
                  <a:rPr lang="nl-NL"/>
                  <a:t>I</a:t>
                </a:r>
                <a:r>
                  <a:rPr lang="LID4096"/>
                  <a:t>f length </a:t>
                </a:r>
                <a14:m>
                  <m:oMath xmlns:m="http://schemas.openxmlformats.org/officeDocument/2006/math">
                    <m:r>
                      <a:rPr lang="en-NL" b="0" i="1" smtClean="0">
                        <a:latin typeface="Cambria Math" panose="02040503050406030204" pitchFamily="18" charset="0"/>
                        <a:ea typeface="Cambria Math" panose="02040503050406030204" pitchFamily="18" charset="0"/>
                      </a:rPr>
                      <m:t>≈</m:t>
                    </m:r>
                  </m:oMath>
                </a14:m>
                <a:r>
                  <a:rPr lang="en-TR"/>
                  <a:t> target_distance </a:t>
                </a:r>
                <a14:m>
                  <m:oMath xmlns:m="http://schemas.openxmlformats.org/officeDocument/2006/math">
                    <m:r>
                      <a:rPr lang="en-TR" sz="1800" i="1" smtClean="0">
                        <a:latin typeface="Cambria Math" panose="02040503050406030204" pitchFamily="18" charset="0"/>
                        <a:ea typeface="Cambria Math" panose="02040503050406030204" pitchFamily="18" charset="0"/>
                      </a:rPr>
                      <m:t>±</m:t>
                    </m:r>
                  </m:oMath>
                </a14:m>
                <a:r>
                  <a:rPr lang="en-TR"/>
                  <a:t> Threshold </a:t>
                </a:r>
                <a:r>
                  <a:rPr lang="fr-BE"/>
                  <a:t>&amp;</a:t>
                </a:r>
                <a:r>
                  <a:rPr lang="en-NL"/>
                  <a:t> length &lt; best_length:</a:t>
                </a:r>
              </a:p>
              <a:p>
                <a:pPr marL="1943100" lvl="3" indent="-342900"/>
                <a:r>
                  <a:rPr lang="en-NL"/>
                  <a:t>best_path = path</a:t>
                </a:r>
              </a:p>
              <a:p>
                <a:pPr marL="1943100" lvl="3" indent="-342900"/>
                <a:r>
                  <a:rPr lang="en-NL"/>
                  <a:t>best_length = length</a:t>
                </a:r>
                <a:endParaRPr lang="LID4096"/>
              </a:p>
              <a:p>
                <a:pPr marL="514350" indent="-514350">
                  <a:buAutoNum type="arabicPeriod"/>
                </a:pPr>
                <a:r>
                  <a:rPr lang="LID4096"/>
                  <a:t>Return best_length and best_path		</a:t>
                </a:r>
                <a:endParaRPr lang="en-TR"/>
              </a:p>
            </p:txBody>
          </p:sp>
        </mc:Choice>
        <mc:Fallback>
          <p:sp>
            <p:nvSpPr>
              <p:cNvPr id="2" name="Content Placeholder 1">
                <a:extLst>
                  <a:ext uri="{FF2B5EF4-FFF2-40B4-BE49-F238E27FC236}">
                    <a16:creationId xmlns:a16="http://schemas.microsoft.com/office/drawing/2014/main" id="{28A537E0-7000-C01F-58E7-CB820F5DF1AA}"/>
                  </a:ext>
                </a:extLst>
              </p:cNvPr>
              <p:cNvSpPr>
                <a:spLocks noGrp="1" noRot="1" noChangeAspect="1" noMove="1" noResize="1" noEditPoints="1" noAdjustHandles="1" noChangeArrowheads="1" noChangeShapeType="1" noTextEdit="1"/>
              </p:cNvSpPr>
              <p:nvPr>
                <p:ph idx="1"/>
              </p:nvPr>
            </p:nvSpPr>
            <p:spPr>
              <a:xfrm>
                <a:off x="542293" y="1282535"/>
                <a:ext cx="10893422" cy="4396905"/>
              </a:xfrm>
              <a:blipFill>
                <a:blip r:embed="rId2"/>
                <a:stretch>
                  <a:fillRect l="-1175" t="-2355"/>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D7804603-C85D-A0EC-900F-C00BC56C7C03}"/>
              </a:ext>
            </a:extLst>
          </p:cNvPr>
          <p:cNvSpPr>
            <a:spLocks noGrp="1"/>
          </p:cNvSpPr>
          <p:nvPr>
            <p:ph type="title"/>
          </p:nvPr>
        </p:nvSpPr>
        <p:spPr/>
        <p:txBody>
          <a:bodyPr/>
          <a:lstStyle/>
          <a:p>
            <a:r>
              <a:rPr lang="en-TR"/>
              <a:t>Pseudocode for brute force algorıthm</a:t>
            </a:r>
          </a:p>
        </p:txBody>
      </p:sp>
    </p:spTree>
    <p:extLst>
      <p:ext uri="{BB962C8B-B14F-4D97-AF65-F5344CB8AC3E}">
        <p14:creationId xmlns:p14="http://schemas.microsoft.com/office/powerpoint/2010/main" val="1882193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87189A6-5BC6-1CFB-92F3-7154C8587898}"/>
              </a:ext>
            </a:extLst>
          </p:cNvPr>
          <p:cNvSpPr>
            <a:spLocks noGrp="1"/>
          </p:cNvSpPr>
          <p:nvPr>
            <p:ph type="pic" sz="quarter" idx="10"/>
          </p:nvPr>
        </p:nvSpPr>
        <p:spPr/>
        <p:txBody>
          <a:bodyPr/>
          <a:lstStyle/>
          <a:p>
            <a:endParaRPr lang="en-TR"/>
          </a:p>
        </p:txBody>
      </p:sp>
      <p:sp>
        <p:nvSpPr>
          <p:cNvPr id="3" name="Text Placeholder 2">
            <a:extLst>
              <a:ext uri="{FF2B5EF4-FFF2-40B4-BE49-F238E27FC236}">
                <a16:creationId xmlns:a16="http://schemas.microsoft.com/office/drawing/2014/main" id="{D39B8201-E265-B7F1-2915-44AD9809B11E}"/>
              </a:ext>
            </a:extLst>
          </p:cNvPr>
          <p:cNvSpPr>
            <a:spLocks noGrp="1"/>
          </p:cNvSpPr>
          <p:nvPr>
            <p:ph type="body" sz="quarter" idx="11"/>
          </p:nvPr>
        </p:nvSpPr>
        <p:spPr/>
        <p:txBody>
          <a:bodyPr/>
          <a:lstStyle/>
          <a:p>
            <a:r>
              <a:rPr lang="en-TR"/>
              <a:t>Approach 2: Genetic algortihm</a:t>
            </a:r>
          </a:p>
        </p:txBody>
      </p:sp>
    </p:spTree>
    <p:extLst>
      <p:ext uri="{BB962C8B-B14F-4D97-AF65-F5344CB8AC3E}">
        <p14:creationId xmlns:p14="http://schemas.microsoft.com/office/powerpoint/2010/main" val="2632677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EF9D3F53-C09C-1874-706A-95ED96B53325}"/>
                  </a:ext>
                </a:extLst>
              </p:cNvPr>
              <p:cNvSpPr>
                <a:spLocks noGrp="1"/>
              </p:cNvSpPr>
              <p:nvPr>
                <p:ph idx="1"/>
              </p:nvPr>
            </p:nvSpPr>
            <p:spPr>
              <a:xfrm>
                <a:off x="515938" y="1496291"/>
                <a:ext cx="10919777" cy="4183149"/>
              </a:xfrm>
            </p:spPr>
            <p:txBody>
              <a:bodyPr>
                <a:normAutofit lnSpcReduction="10000"/>
              </a:bodyPr>
              <a:lstStyle/>
              <a:p>
                <a:pPr marL="514350" indent="-514350">
                  <a:buAutoNum type="arabicPeriod"/>
                </a:pPr>
                <a:r>
                  <a:rPr lang="en-TR"/>
                  <a:t>Initialize population</a:t>
                </a:r>
              </a:p>
              <a:p>
                <a:pPr marL="1316038" lvl="2" indent="-514350"/>
                <a:r>
                  <a:rPr lang="LID4096"/>
                  <a:t>Create random paths through nodes in </a:t>
                </a:r>
                <a14:m>
                  <m:oMath xmlns:m="http://schemas.openxmlformats.org/officeDocument/2006/math">
                    <m:r>
                      <a:rPr lang="en-NL" b="0" i="1" smtClean="0">
                        <a:latin typeface="Cambria Math" panose="02040503050406030204" pitchFamily="18" charset="0"/>
                      </a:rPr>
                      <m:t>𝑃</m:t>
                    </m:r>
                  </m:oMath>
                </a14:m>
                <a:r>
                  <a:rPr lang="LID4096"/>
                  <a:t>, equal to population size</a:t>
                </a:r>
                <a:endParaRPr lang="en-TR"/>
              </a:p>
              <a:p>
                <a:pPr marL="514350" indent="-514350">
                  <a:buAutoNum type="arabicPeriod"/>
                </a:pPr>
                <a:r>
                  <a:rPr lang="LID4096"/>
                  <a:t>For each Generation</a:t>
                </a:r>
              </a:p>
              <a:p>
                <a:pPr marL="1316038" lvl="2" indent="-514350"/>
                <a:r>
                  <a:rPr lang="LID4096"/>
                  <a:t>Evaluate Fitness (length)</a:t>
                </a:r>
              </a:p>
              <a:p>
                <a:pPr marL="2114550" lvl="3" indent="-514350"/>
                <a:r>
                  <a:rPr lang="LID4096"/>
                  <a:t>Calculate fitness for each path based on target_distance</a:t>
                </a:r>
              </a:p>
              <a:p>
                <a:pPr marL="1316038" lvl="2" indent="-514350"/>
                <a:r>
                  <a:rPr lang="LID4096"/>
                  <a:t>Sort population by fitness</a:t>
                </a:r>
              </a:p>
              <a:p>
                <a:pPr marL="1316038" lvl="2" indent="-514350"/>
                <a:r>
                  <a:rPr lang="LID4096"/>
                  <a:t>Update best_path</a:t>
                </a:r>
              </a:p>
              <a:p>
                <a:pPr marL="1316038" lvl="2" indent="-514350"/>
                <a:r>
                  <a:rPr lang="LID4096"/>
                  <a:t>Select parents as top 50% of paths</a:t>
                </a:r>
              </a:p>
              <a:p>
                <a:pPr marL="1316038" lvl="2" indent="-514350"/>
                <a:r>
                  <a:rPr lang="LID4096"/>
                  <a:t>Generate next generation</a:t>
                </a:r>
              </a:p>
              <a:p>
                <a:pPr marL="2114550" lvl="3" indent="-514350"/>
                <a:r>
                  <a:rPr lang="LID4096"/>
                  <a:t>Crossover</a:t>
                </a:r>
              </a:p>
              <a:p>
                <a:pPr marL="2114550" lvl="3" indent="-514350"/>
                <a:r>
                  <a:rPr lang="LID4096"/>
                  <a:t>Mutate based on mutation rate</a:t>
                </a:r>
              </a:p>
              <a:p>
                <a:pPr marL="514350" indent="-514350">
                  <a:buAutoNum type="arabicPeriod"/>
                </a:pPr>
                <a:r>
                  <a:rPr lang="LID4096"/>
                  <a:t>Return best_path and best_length</a:t>
                </a:r>
                <a:endParaRPr lang="en-TR"/>
              </a:p>
            </p:txBody>
          </p:sp>
        </mc:Choice>
        <mc:Fallback>
          <p:sp>
            <p:nvSpPr>
              <p:cNvPr id="2" name="Content Placeholder 1">
                <a:extLst>
                  <a:ext uri="{FF2B5EF4-FFF2-40B4-BE49-F238E27FC236}">
                    <a16:creationId xmlns:a16="http://schemas.microsoft.com/office/drawing/2014/main" id="{EF9D3F53-C09C-1874-706A-95ED96B53325}"/>
                  </a:ext>
                </a:extLst>
              </p:cNvPr>
              <p:cNvSpPr>
                <a:spLocks noGrp="1" noRot="1" noChangeAspect="1" noMove="1" noResize="1" noEditPoints="1" noAdjustHandles="1" noChangeArrowheads="1" noChangeShapeType="1" noTextEdit="1"/>
              </p:cNvSpPr>
              <p:nvPr>
                <p:ph idx="1"/>
              </p:nvPr>
            </p:nvSpPr>
            <p:spPr>
              <a:xfrm>
                <a:off x="515938" y="1496291"/>
                <a:ext cx="10919777" cy="4183149"/>
              </a:xfrm>
              <a:blipFill>
                <a:blip r:embed="rId3"/>
                <a:stretch>
                  <a:fillRect l="-1173" t="-3348" b="-1456"/>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2F5F2F49-02C8-9142-B0DE-13F96F6929AB}"/>
              </a:ext>
            </a:extLst>
          </p:cNvPr>
          <p:cNvSpPr>
            <a:spLocks noGrp="1"/>
          </p:cNvSpPr>
          <p:nvPr>
            <p:ph type="title"/>
          </p:nvPr>
        </p:nvSpPr>
        <p:spPr/>
        <p:txBody>
          <a:bodyPr/>
          <a:lstStyle/>
          <a:p>
            <a:r>
              <a:rPr lang="en-TR"/>
              <a:t>PSEUDOCODE FOR GENETIC ALGORITHM</a:t>
            </a:r>
          </a:p>
        </p:txBody>
      </p:sp>
    </p:spTree>
    <p:extLst>
      <p:ext uri="{BB962C8B-B14F-4D97-AF65-F5344CB8AC3E}">
        <p14:creationId xmlns:p14="http://schemas.microsoft.com/office/powerpoint/2010/main" val="1897756326"/>
      </p:ext>
    </p:extLst>
  </p:cSld>
  <p:clrMapOvr>
    <a:masterClrMapping/>
  </p:clrMapOvr>
</p:sld>
</file>

<file path=ppt/theme/theme1.xml><?xml version="1.0" encoding="utf-8"?>
<a:theme xmlns:a="http://schemas.openxmlformats.org/drawingml/2006/main" name="Kantoorthema">
  <a:themeElements>
    <a:clrScheme name="UGent FAC">
      <a:dk1>
        <a:srgbClr val="000000"/>
      </a:dk1>
      <a:lt1>
        <a:srgbClr val="FFFFFF"/>
      </a:lt1>
      <a:dk2>
        <a:srgbClr val="1E64C8"/>
      </a:dk2>
      <a:lt2>
        <a:srgbClr val="FFFFFF"/>
      </a:lt2>
      <a:accent1>
        <a:srgbClr val="F1A32B"/>
      </a:accent1>
      <a:accent2>
        <a:srgbClr val="DC4E31"/>
      </a:accent2>
      <a:accent3>
        <a:srgbClr val="2C8CA5"/>
      </a:accent3>
      <a:accent4>
        <a:srgbClr val="E85E71"/>
      </a:accent4>
      <a:accent5>
        <a:srgbClr val="8BBED5"/>
      </a:accent5>
      <a:accent6>
        <a:srgbClr val="AEB047"/>
      </a:accent6>
      <a:hlink>
        <a:srgbClr val="1E64C8"/>
      </a:hlink>
      <a:folHlink>
        <a:srgbClr val="1E64C8"/>
      </a:folHlink>
    </a:clrScheme>
    <a:fontScheme name="UGent">
      <a:majorFont>
        <a:latin typeface="UGent Panno Text SemiBold"/>
        <a:ea typeface=""/>
        <a:cs typeface=""/>
      </a:majorFont>
      <a:minorFont>
        <a:latin typeface="UGent Panno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UGent_WE" id="{48D8EA7A-7E2A-44FB-AD92-A181D1669313}" vid="{798E4E14-DB2E-4B0E-9231-129EAEA5F4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34CDDE6FDD39540B59C06E78D3E63EA" ma:contentTypeVersion="6" ma:contentTypeDescription="Een nieuw document maken." ma:contentTypeScope="" ma:versionID="530f9a0d89d01fafaf9be59f9feafa61">
  <xsd:schema xmlns:xsd="http://www.w3.org/2001/XMLSchema" xmlns:xs="http://www.w3.org/2001/XMLSchema" xmlns:p="http://schemas.microsoft.com/office/2006/metadata/properties" xmlns:ns2="05784072-49b5-478c-80d8-0c47df73688e" xmlns:ns3="25c45f88-3d61-408a-8b3b-07ce035ac9ec" targetNamespace="http://schemas.microsoft.com/office/2006/metadata/properties" ma:root="true" ma:fieldsID="1ea47dee8691c6e23bbf035803c50253" ns2:_="" ns3:_="">
    <xsd:import namespace="05784072-49b5-478c-80d8-0c47df73688e"/>
    <xsd:import namespace="25c45f88-3d61-408a-8b3b-07ce035ac9e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784072-49b5-478c-80d8-0c47df7368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5c45f88-3d61-408a-8b3b-07ce035ac9ec" elementFormDefault="qualified">
    <xsd:import namespace="http://schemas.microsoft.com/office/2006/documentManagement/types"/>
    <xsd:import namespace="http://schemas.microsoft.com/office/infopath/2007/PartnerControls"/>
    <xsd:element name="SharedWithUsers" ma:index="11"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B8E11B-E403-4EC5-8727-6252955F4628}">
  <ds:schemaRefs>
    <ds:schemaRef ds:uri="05784072-49b5-478c-80d8-0c47df73688e"/>
    <ds:schemaRef ds:uri="25c45f88-3d61-408a-8b3b-07ce035ac9e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5E36961-525D-40F1-A8E5-A4AB96AAEDB3}">
  <ds:schemaRefs>
    <ds:schemaRef ds:uri="http://schemas.microsoft.com/sharepoint/v3/contenttype/forms"/>
  </ds:schemaRefs>
</ds:datastoreItem>
</file>

<file path=customXml/itemProps3.xml><?xml version="1.0" encoding="utf-8"?>
<ds:datastoreItem xmlns:ds="http://schemas.openxmlformats.org/officeDocument/2006/customXml" ds:itemID="{0EE92EB3-0AB3-418E-836A-F5665C602201}">
  <ds:schemaRefs>
    <ds:schemaRef ds:uri="05784072-49b5-478c-80d8-0c47df73688e"/>
    <ds:schemaRef ds:uri="25c45f88-3d61-408a-8b3b-07ce035ac9e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Kantoorthema</Template>
  <Application>Microsoft Office PowerPoint</Application>
  <PresentationFormat>Widescreen</PresentationFormat>
  <Slides>16</Slides>
  <Notes>11</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Kantoorthema</vt:lpstr>
      <vt:lpstr>PowerPoint Presentation</vt:lpstr>
      <vt:lpstr>PowerPoint Presentation</vt:lpstr>
      <vt:lpstr>Runnıng route problem</vt:lpstr>
      <vt:lpstr>PowerPoint Presentation</vt:lpstr>
      <vt:lpstr>Pathfındr ghent: A graph problem</vt:lpstr>
      <vt:lpstr>PowerPoint Presentation</vt:lpstr>
      <vt:lpstr>Pseudocode for brute force algorıthm</vt:lpstr>
      <vt:lpstr>PowerPoint Presentation</vt:lpstr>
      <vt:lpstr>PSEUDOCODE FOR GENETIC ALGORITHM</vt:lpstr>
      <vt:lpstr>PowerPoint Presentation</vt:lpstr>
      <vt:lpstr>PSEUDOCODE FOR SIMULATED ANNEALING</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Dilara Ağacik</dc:creator>
  <cp:revision>1</cp:revision>
  <dcterms:created xsi:type="dcterms:W3CDTF">2025-01-15T14:02:32Z</dcterms:created>
  <dcterms:modified xsi:type="dcterms:W3CDTF">2025-01-17T09:01:21Z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0x010100634CDDE6FDD39540B59C06E78D3E63EA</vt:lpwstr>
  </property>
</Properties>
</file>